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69" r:id="rId5"/>
    <p:sldId id="257" r:id="rId6"/>
    <p:sldId id="258" r:id="rId7"/>
    <p:sldId id="293" r:id="rId8"/>
    <p:sldId id="274" r:id="rId9"/>
    <p:sldId id="272" r:id="rId10"/>
    <p:sldId id="286" r:id="rId11"/>
    <p:sldId id="287" r:id="rId12"/>
    <p:sldId id="292" r:id="rId13"/>
    <p:sldId id="270" r:id="rId14"/>
    <p:sldId id="294" r:id="rId15"/>
    <p:sldId id="295" r:id="rId16"/>
    <p:sldId id="278" r:id="rId17"/>
    <p:sldId id="280" r:id="rId18"/>
    <p:sldId id="281" r:id="rId19"/>
    <p:sldId id="296" r:id="rId20"/>
    <p:sldId id="291" r:id="rId21"/>
    <p:sldId id="266" r:id="rId22"/>
    <p:sldId id="297" r:id="rId23"/>
    <p:sldId id="263"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CFF"/>
    <a:srgbClr val="FB003F"/>
    <a:srgbClr val="0D5987"/>
    <a:srgbClr val="177DBB"/>
    <a:srgbClr val="394D54"/>
    <a:srgbClr val="22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0" autoAdjust="0"/>
    <p:restoredTop sz="95135"/>
  </p:normalViewPr>
  <p:slideViewPr>
    <p:cSldViewPr snapToGrid="0" snapToObjects="1">
      <p:cViewPr varScale="1">
        <p:scale>
          <a:sx n="111" d="100"/>
          <a:sy n="111" d="100"/>
        </p:scale>
        <p:origin x="224" y="3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BEBF9-30E8-0C4A-8688-1308CF760BC9}" type="datetimeFigureOut">
              <a:rPr lang="en-US" smtClean="0"/>
              <a:t>6/19/16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EA583-9A3D-604D-8F2F-E61777C66633}" type="slidenum">
              <a:rPr lang="en-US" smtClean="0"/>
              <a:t>‹#›</a:t>
            </a:fld>
            <a:endParaRPr lang="en-US"/>
          </a:p>
        </p:txBody>
      </p:sp>
    </p:spTree>
    <p:extLst>
      <p:ext uri="{BB962C8B-B14F-4D97-AF65-F5344CB8AC3E}">
        <p14:creationId xmlns:p14="http://schemas.microsoft.com/office/powerpoint/2010/main" val="207651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Shape 1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8" name="Shape 1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59" name="Shape 1359"/>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09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Shape 2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1" name="Shape 2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285750" marR="0" lvl="0" indent="-285750" algn="l" rtl="0">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Local development environments </a:t>
            </a:r>
          </a:p>
          <a:p>
            <a:pPr marL="285750" marR="0" lvl="0" indent="-285750" algn="l" rtl="0">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Self service app images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Build, Test, Deploy applications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Define app behavior and infra needs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Registry services for image storage,  management and distribution</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IT Ops maintains library of secure base content</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Manage role based access to repos/images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Management consoles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Provision, manage  infrastructure resources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Monitor, manage, scale infrastructure and applications</a:t>
            </a:r>
          </a:p>
        </p:txBody>
      </p:sp>
    </p:spTree>
    <p:extLst>
      <p:ext uri="{BB962C8B-B14F-4D97-AF65-F5344CB8AC3E}">
        <p14:creationId xmlns:p14="http://schemas.microsoft.com/office/powerpoint/2010/main" val="13481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Shape 171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2" name="Shape 17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54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Shape 1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8" name="Shape 13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69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Shape 1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7" name="Shape 1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27000" marR="0" lvl="0" indent="0" algn="l" rtl="0">
              <a:lnSpc>
                <a:spcPct val="100000"/>
              </a:lnSpc>
              <a:spcBef>
                <a:spcPts val="0"/>
              </a:spcBef>
              <a:spcAft>
                <a:spcPts val="0"/>
              </a:spcAft>
              <a:buClr>
                <a:schemeClr val="accent5"/>
              </a:buClr>
              <a:buSzPct val="25000"/>
              <a:buFont typeface="Arial"/>
              <a:buNone/>
            </a:pPr>
            <a:r>
              <a:rPr lang="en" sz="2000" b="0" i="0" u="none" strike="noStrike" cap="none">
                <a:solidFill>
                  <a:schemeClr val="dk2"/>
                </a:solidFill>
                <a:latin typeface="Arial"/>
                <a:ea typeface="Arial"/>
                <a:cs typeface="Arial"/>
                <a:sym typeface="Arial"/>
              </a:rPr>
              <a:t>The Docker CaaS platform delivers these benefits for organizations and is already proven by the thousands of organizations who embarked on the Docker journey starting in 2013</a:t>
            </a:r>
          </a:p>
          <a:p>
            <a:pPr marL="127000" marR="0" lvl="0" indent="0" algn="l" rtl="0">
              <a:lnSpc>
                <a:spcPct val="100000"/>
              </a:lnSpc>
              <a:spcBef>
                <a:spcPts val="0"/>
              </a:spcBef>
              <a:spcAft>
                <a:spcPts val="0"/>
              </a:spcAft>
              <a:buClr>
                <a:schemeClr val="accent5"/>
              </a:buClr>
              <a:buSzPct val="25000"/>
              <a:buFont typeface="Arial"/>
              <a:buNone/>
            </a:pPr>
            <a:endParaRPr sz="2000" b="0" i="0" u="none" strike="noStrike" cap="none">
              <a:solidFill>
                <a:schemeClr val="dk2"/>
              </a:solidFill>
              <a:latin typeface="Arial"/>
              <a:ea typeface="Arial"/>
              <a:cs typeface="Arial"/>
              <a:sym typeface="Arial"/>
            </a:endParaRPr>
          </a:p>
          <a:p>
            <a:pPr marL="127000" marR="0" lvl="0" indent="0" algn="l" rtl="0">
              <a:lnSpc>
                <a:spcPct val="100000"/>
              </a:lnSpc>
              <a:spcBef>
                <a:spcPts val="0"/>
              </a:spcBef>
              <a:spcAft>
                <a:spcPts val="0"/>
              </a:spcAft>
              <a:buClr>
                <a:schemeClr val="accent5"/>
              </a:buClr>
              <a:buSzPct val="25000"/>
              <a:buFont typeface="Arial"/>
              <a:buNone/>
            </a:pPr>
            <a:r>
              <a:rPr lang="en" sz="2000" b="1" i="0" u="none" strike="noStrike" cap="none">
                <a:solidFill>
                  <a:schemeClr val="dk2"/>
                </a:solidFill>
                <a:latin typeface="Arial"/>
                <a:ea typeface="Arial"/>
                <a:cs typeface="Arial"/>
                <a:sym typeface="Arial"/>
              </a:rPr>
              <a:t>Agility – </a:t>
            </a:r>
            <a:r>
              <a:rPr lang="en" sz="2000" b="0" i="0" u="none" strike="noStrike" cap="none">
                <a:solidFill>
                  <a:schemeClr val="dk2"/>
                </a:solidFill>
                <a:latin typeface="Arial"/>
                <a:ea typeface="Arial"/>
                <a:cs typeface="Arial"/>
                <a:sym typeface="Arial"/>
              </a:rPr>
              <a:t>The speed and simplicity of Docker is what originally drew developers to Docker.  They were fundamentally able to ship more software faster.  This fundamentally changed the way in which companies could innovate</a:t>
            </a:r>
          </a:p>
          <a:p>
            <a:pPr marL="127000" marR="0" lvl="0" indent="0" algn="l" rtl="0">
              <a:lnSpc>
                <a:spcPct val="100000"/>
              </a:lnSpc>
              <a:spcBef>
                <a:spcPts val="0"/>
              </a:spcBef>
              <a:spcAft>
                <a:spcPts val="0"/>
              </a:spcAft>
              <a:buClr>
                <a:schemeClr val="accent5"/>
              </a:buClr>
              <a:buSzPct val="25000"/>
              <a:buFont typeface="Arial"/>
              <a:buNone/>
            </a:pPr>
            <a:r>
              <a:rPr lang="en" sz="2000" b="0" i="0" u="none" strike="noStrike" cap="none">
                <a:solidFill>
                  <a:schemeClr val="dk2"/>
                </a:solidFill>
                <a:latin typeface="Arial"/>
                <a:ea typeface="Arial"/>
                <a:cs typeface="Arial"/>
                <a:sym typeface="Arial"/>
              </a:rPr>
              <a:t> - ING went from shipping once every 9 months to shipping over 1,500 times a year by adoption Docker and DevOps </a:t>
            </a:r>
          </a:p>
          <a:p>
            <a:pPr marL="127000" marR="0" lvl="0" indent="0" algn="l" rtl="0">
              <a:lnSpc>
                <a:spcPct val="100000"/>
              </a:lnSpc>
              <a:spcBef>
                <a:spcPts val="0"/>
              </a:spcBef>
              <a:spcAft>
                <a:spcPts val="0"/>
              </a:spcAft>
              <a:buClr>
                <a:schemeClr val="accent5"/>
              </a:buClr>
              <a:buSzPct val="25000"/>
              <a:buFont typeface="Arial"/>
              <a:buNone/>
            </a:pPr>
            <a:r>
              <a:rPr lang="en" sz="2000" b="0" i="0" u="none" strike="noStrike" cap="none">
                <a:solidFill>
                  <a:schemeClr val="dk2"/>
                </a:solidFill>
                <a:latin typeface="Arial"/>
                <a:ea typeface="Arial"/>
                <a:cs typeface="Arial"/>
                <a:sym typeface="Arial"/>
              </a:rPr>
              <a:t> - CapitalOne was able to use Docker to transform how they use data to empower their data scientists and business decisions.  </a:t>
            </a:r>
          </a:p>
          <a:p>
            <a:pPr marL="127000" marR="0" lvl="0" indent="0" algn="l" rtl="0">
              <a:lnSpc>
                <a:spcPct val="100000"/>
              </a:lnSpc>
              <a:spcBef>
                <a:spcPts val="0"/>
              </a:spcBef>
              <a:spcAft>
                <a:spcPts val="0"/>
              </a:spcAft>
              <a:buClr>
                <a:schemeClr val="accent5"/>
              </a:buClr>
              <a:buSzPct val="25000"/>
              <a:buFont typeface="Arial"/>
              <a:buNone/>
            </a:pPr>
            <a:endParaRPr sz="2000" b="0" i="0" u="none" strike="noStrike" cap="none">
              <a:solidFill>
                <a:schemeClr val="dk2"/>
              </a:solidFill>
              <a:latin typeface="Arial"/>
              <a:ea typeface="Arial"/>
              <a:cs typeface="Arial"/>
              <a:sym typeface="Arial"/>
            </a:endParaRPr>
          </a:p>
          <a:p>
            <a:pPr marL="127000" marR="0" lvl="0" indent="0" algn="l" rtl="0">
              <a:lnSpc>
                <a:spcPct val="100000"/>
              </a:lnSpc>
              <a:spcBef>
                <a:spcPts val="0"/>
              </a:spcBef>
              <a:spcAft>
                <a:spcPts val="0"/>
              </a:spcAft>
              <a:buClr>
                <a:schemeClr val="accent5"/>
              </a:buClr>
              <a:buSzPct val="25000"/>
              <a:buFont typeface="Arial"/>
              <a:buNone/>
            </a:pPr>
            <a:r>
              <a:rPr lang="en" sz="2000" b="1" i="0" u="none" strike="noStrike" cap="none">
                <a:solidFill>
                  <a:schemeClr val="dk2"/>
                </a:solidFill>
                <a:latin typeface="Arial"/>
                <a:ea typeface="Arial"/>
                <a:cs typeface="Arial"/>
                <a:sym typeface="Arial"/>
              </a:rPr>
              <a:t>Portability – </a:t>
            </a:r>
            <a:r>
              <a:rPr lang="en" sz="2000" b="0" i="0" u="none" strike="noStrike" cap="none">
                <a:solidFill>
                  <a:schemeClr val="dk2"/>
                </a:solidFill>
                <a:latin typeface="Arial"/>
                <a:ea typeface="Arial"/>
                <a:cs typeface="Arial"/>
                <a:sym typeface="Arial"/>
              </a:rPr>
              <a:t>Just by the nature of the Docker technology, these developers realized they could easily move that containerized app from dev to test and ultimately to prod without any issue.  No more finger pointing about why the app that worked fine in dev doesn’t work in prod.  Having the app and dependencies packaged together made the container a self contained and independent unit.  And beyond that, teams realized they could also move these apps across data centers and clouds – giving them a level of freedom and leverage not possible before.  No more lock-in.  </a:t>
            </a:r>
          </a:p>
          <a:p>
            <a:pPr marL="127000" marR="0" lvl="0" indent="0" algn="l" rtl="0">
              <a:lnSpc>
                <a:spcPct val="100000"/>
              </a:lnSpc>
              <a:spcBef>
                <a:spcPts val="0"/>
              </a:spcBef>
              <a:spcAft>
                <a:spcPts val="0"/>
              </a:spcAft>
              <a:buClr>
                <a:schemeClr val="accent5"/>
              </a:buClr>
              <a:buSzPct val="25000"/>
              <a:buFont typeface="Arial"/>
              <a:buNone/>
            </a:pPr>
            <a:endParaRPr sz="2000" b="0" i="0" u="none" strike="noStrike" cap="none">
              <a:solidFill>
                <a:schemeClr val="dk2"/>
              </a:solidFill>
              <a:latin typeface="Arial"/>
              <a:ea typeface="Arial"/>
              <a:cs typeface="Arial"/>
              <a:sym typeface="Arial"/>
            </a:endParaRPr>
          </a:p>
          <a:p>
            <a:pPr marL="127000" marR="0" lvl="0" indent="0" algn="l" rtl="0">
              <a:lnSpc>
                <a:spcPct val="100000"/>
              </a:lnSpc>
              <a:spcBef>
                <a:spcPts val="0"/>
              </a:spcBef>
              <a:spcAft>
                <a:spcPts val="0"/>
              </a:spcAft>
              <a:buClr>
                <a:schemeClr val="accent5"/>
              </a:buClr>
              <a:buSzPct val="25000"/>
              <a:buFont typeface="Arial"/>
              <a:buNone/>
            </a:pPr>
            <a:r>
              <a:rPr lang="en" sz="2000" b="0" i="0" u="none" strike="noStrike" cap="none">
                <a:solidFill>
                  <a:schemeClr val="dk2"/>
                </a:solidFill>
                <a:latin typeface="Arial"/>
                <a:ea typeface="Arial"/>
                <a:cs typeface="Arial"/>
                <a:sym typeface="Arial"/>
              </a:rPr>
              <a:t>The combination of agility and portability led to the #1 most popular use case for Docker – Continuous Integration.  But that’s only half the value.  To realize the full value of Docker, these apps need to move to production and new requirements around manageability, security and monitoring are required to enforce SLAs.</a:t>
            </a:r>
          </a:p>
          <a:p>
            <a:pPr marL="127000" marR="0" lvl="0" indent="0" algn="l" rtl="0">
              <a:lnSpc>
                <a:spcPct val="100000"/>
              </a:lnSpc>
              <a:spcBef>
                <a:spcPts val="0"/>
              </a:spcBef>
              <a:spcAft>
                <a:spcPts val="0"/>
              </a:spcAft>
              <a:buClr>
                <a:schemeClr val="accent5"/>
              </a:buClr>
              <a:buSzPct val="25000"/>
              <a:buFont typeface="Arial"/>
              <a:buNone/>
            </a:pPr>
            <a:endParaRPr sz="2000" b="0" i="0" u="none" strike="noStrike" cap="none">
              <a:solidFill>
                <a:schemeClr val="dk2"/>
              </a:solidFill>
              <a:latin typeface="Arial"/>
              <a:ea typeface="Arial"/>
              <a:cs typeface="Arial"/>
              <a:sym typeface="Arial"/>
            </a:endParaRPr>
          </a:p>
          <a:p>
            <a:pPr marL="127000" marR="0" lvl="0" indent="0" algn="l" rtl="0">
              <a:lnSpc>
                <a:spcPct val="100000"/>
              </a:lnSpc>
              <a:spcBef>
                <a:spcPts val="0"/>
              </a:spcBef>
              <a:spcAft>
                <a:spcPts val="0"/>
              </a:spcAft>
              <a:buClr>
                <a:schemeClr val="accent5"/>
              </a:buClr>
              <a:buSzPct val="25000"/>
              <a:buFont typeface="Arial"/>
              <a:buNone/>
            </a:pPr>
            <a:r>
              <a:rPr lang="en" sz="2000" b="1" i="0" u="none" strike="noStrike" cap="none">
                <a:solidFill>
                  <a:schemeClr val="dk2"/>
                </a:solidFill>
                <a:latin typeface="Arial"/>
                <a:ea typeface="Arial"/>
                <a:cs typeface="Arial"/>
                <a:sym typeface="Arial"/>
              </a:rPr>
              <a:t>Control </a:t>
            </a:r>
            <a:r>
              <a:rPr lang="en" sz="2000" b="0" i="0" u="none" strike="noStrike" cap="none">
                <a:solidFill>
                  <a:schemeClr val="dk2"/>
                </a:solidFill>
                <a:latin typeface="Arial"/>
                <a:ea typeface="Arial"/>
                <a:cs typeface="Arial"/>
                <a:sym typeface="Arial"/>
              </a:rPr>
              <a:t>– The Docker platform is the only solution that provides Agility AND Portability AND Control.  </a:t>
            </a:r>
          </a:p>
          <a:p>
            <a:pPr marL="127000" marR="0" lvl="0" indent="0" algn="l" rtl="0">
              <a:lnSpc>
                <a:spcPct val="100000"/>
              </a:lnSpc>
              <a:spcBef>
                <a:spcPts val="0"/>
              </a:spcBef>
              <a:spcAft>
                <a:spcPts val="0"/>
              </a:spcAft>
              <a:buClr>
                <a:schemeClr val="accent5"/>
              </a:buClr>
              <a:buSzPct val="25000"/>
              <a:buFont typeface="Arial"/>
              <a:buNone/>
            </a:pPr>
            <a:r>
              <a:rPr lang="en" sz="2000" b="0" i="0" u="none" strike="noStrike" cap="none">
                <a:solidFill>
                  <a:schemeClr val="dk2"/>
                </a:solidFill>
                <a:latin typeface="Arial"/>
                <a:ea typeface="Arial"/>
                <a:cs typeface="Arial"/>
                <a:sym typeface="Arial"/>
              </a:rPr>
              <a:t>Docker standardizes your application environment, with native tooling to manage the infrastructure and applications.  And we provide you the levers so YOU can decide how much control and freedom is appropriate for YOUR business.  We don’t prescribe that for you.  Our tools help unify your heterogeneous infrastructure, languages and systems.</a:t>
            </a:r>
          </a:p>
          <a:p>
            <a:pPr marL="127000" marR="0" lvl="0" indent="0" algn="l" rtl="0">
              <a:lnSpc>
                <a:spcPct val="100000"/>
              </a:lnSpc>
              <a:spcBef>
                <a:spcPts val="0"/>
              </a:spcBef>
              <a:spcAft>
                <a:spcPts val="0"/>
              </a:spcAft>
              <a:buClr>
                <a:schemeClr val="accent5"/>
              </a:buClr>
              <a:buSzPct val="25000"/>
              <a:buFont typeface="Arial"/>
              <a:buNone/>
            </a:pPr>
            <a:endParaRPr sz="20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99956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Shape 1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1" name="Shape 1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285750" marR="0" lvl="0" indent="-285750" algn="l" rtl="0">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Local development environments </a:t>
            </a:r>
          </a:p>
          <a:p>
            <a:pPr marL="285750" marR="0" lvl="0" indent="-285750" algn="l" rtl="0">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Self service app images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Build, Test, Deploy applications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chemeClr val="dk1"/>
                </a:solidFill>
                <a:latin typeface="Arial"/>
                <a:ea typeface="Arial"/>
                <a:cs typeface="Arial"/>
                <a:sym typeface="Arial"/>
              </a:rPr>
              <a:t>Define app behavior and infra needs</a:t>
            </a: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Registry services for image storage,  management and distribution</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IT Ops maintains library of secure base content</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Manage role based access to repos/images</a:t>
            </a: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Management consoles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Provision, manage  infrastructure resources</a:t>
            </a:r>
          </a:p>
          <a:p>
            <a:pPr marL="285750" marR="0" lvl="0" indent="-285750" algn="l" rtl="0">
              <a:lnSpc>
                <a:spcPct val="100000"/>
              </a:lnSpc>
              <a:spcBef>
                <a:spcPts val="0"/>
              </a:spcBef>
              <a:spcAft>
                <a:spcPts val="0"/>
              </a:spcAft>
              <a:buClr>
                <a:srgbClr val="000000"/>
              </a:buClr>
              <a:buSzPct val="100000"/>
              <a:buFont typeface="Arial"/>
              <a:buChar char="•"/>
            </a:pPr>
            <a:r>
              <a:rPr lang="en" sz="1100" b="0" i="0" u="none" strike="noStrike" cap="none">
                <a:solidFill>
                  <a:srgbClr val="000000"/>
                </a:solidFill>
                <a:latin typeface="Arial"/>
                <a:ea typeface="Arial"/>
                <a:cs typeface="Arial"/>
                <a:sym typeface="Arial"/>
              </a:rPr>
              <a:t>Monitor, manage, scale infrastructure and applications</a:t>
            </a:r>
          </a:p>
        </p:txBody>
      </p:sp>
    </p:spTree>
    <p:extLst>
      <p:ext uri="{BB962C8B-B14F-4D97-AF65-F5344CB8AC3E}">
        <p14:creationId xmlns:p14="http://schemas.microsoft.com/office/powerpoint/2010/main" val="182732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Shape 1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2" name="Shape 13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284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3CEA69F-DF04-4A61-8B5A-65818C67B300}" type="slidenum">
              <a:rPr lang="en-US" smtClean="0"/>
              <a:t>9</a:t>
            </a:fld>
            <a:endParaRPr lang="en-US"/>
          </a:p>
        </p:txBody>
      </p:sp>
    </p:spTree>
    <p:extLst>
      <p:ext uri="{BB962C8B-B14F-4D97-AF65-F5344CB8AC3E}">
        <p14:creationId xmlns:p14="http://schemas.microsoft.com/office/powerpoint/2010/main" val="176051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552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Shape 20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85750" lvl="0" indent="-285750" rtl="0">
              <a:spcBef>
                <a:spcPts val="0"/>
              </a:spcBef>
              <a:buSzPct val="100000"/>
              <a:buChar char="•"/>
            </a:pPr>
            <a:r>
              <a:rPr lang="en" sz="1200"/>
              <a:t>Using DTR and UCP in production: Place controllers/replicas on separate hosts</a:t>
            </a:r>
          </a:p>
          <a:p>
            <a:pPr marL="285750" lvl="0" indent="-285750" rtl="0">
              <a:spcBef>
                <a:spcPts val="0"/>
              </a:spcBef>
              <a:buSzPct val="100000"/>
              <a:buChar char="•"/>
            </a:pPr>
            <a:r>
              <a:rPr lang="en" sz="1200"/>
              <a:t>Using DTR in production: Place controllers/replicas on same hosts</a:t>
            </a:r>
          </a:p>
          <a:p>
            <a:pPr lvl="0" rtl="0">
              <a:spcBef>
                <a:spcPts val="0"/>
              </a:spcBef>
              <a:buNone/>
            </a:pPr>
            <a:endParaRPr/>
          </a:p>
        </p:txBody>
      </p:sp>
      <p:sp>
        <p:nvSpPr>
          <p:cNvPr id="2057" name="Shape 20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92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Shape 2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2" name="Shape 2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23" name="Shape 2323"/>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a:buClr>
                <a:srgbClr val="000000"/>
              </a:buClr>
              <a:buSzPct val="25000"/>
              <a:buFont typeface="Arial"/>
              <a:buNone/>
            </a:pPr>
            <a:fld id="{00000000-1234-1234-1234-123412341234}" type="slidenum">
              <a:rPr lang="en" sz="1400" kern="0">
                <a:solidFill>
                  <a:srgbClr val="000000"/>
                </a:solidFill>
                <a:latin typeface="Arial"/>
                <a:ea typeface="Arial"/>
                <a:cs typeface="Arial"/>
                <a:sym typeface="Arial"/>
              </a:rPr>
              <a:pPr>
                <a:buClr>
                  <a:srgbClr val="000000"/>
                </a:buClr>
                <a:buSzPct val="25000"/>
                <a:buFont typeface="Arial"/>
                <a:buNone/>
              </a:pPr>
              <a:t>14</a:t>
            </a:fld>
            <a:endParaRPr lang="en" sz="1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2708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charset="0"/>
                <a:ea typeface="Arial" charset="0"/>
                <a:cs typeface="Arial" charset="0"/>
              </a:defRPr>
            </a:lvl1pPr>
          </a:lstStyle>
          <a:p>
            <a:fld id="{8ACDB3CC-F982-40F9-8DD6-BCC9AFBF44BD}" type="datetime1">
              <a:rPr lang="en-US" smtClean="0"/>
              <a:pPr/>
              <a:t>6/19/16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charset="0"/>
                <a:ea typeface="Arial" charset="0"/>
                <a:cs typeface="Arial" charset="0"/>
              </a:defRPr>
            </a:lvl1p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42887" y="207982"/>
            <a:ext cx="8643937" cy="6131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3200" b="0" i="0" u="none" strike="noStrike" cap="none">
                <a:solidFill>
                  <a:schemeClr val="dk2"/>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endParaRPr/>
          </a:p>
        </p:txBody>
      </p:sp>
      <p:sp>
        <p:nvSpPr>
          <p:cNvPr id="17" name="Shape 17"/>
          <p:cNvSpPr txBox="1">
            <a:spLocks noGrp="1"/>
          </p:cNvSpPr>
          <p:nvPr>
            <p:ph type="sldNum" idx="12"/>
          </p:nvPr>
        </p:nvSpPr>
        <p:spPr>
          <a:xfrm>
            <a:off x="242887" y="4769267"/>
            <a:ext cx="2133598" cy="27431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97979"/>
              </a:buClr>
              <a:buSzPct val="25000"/>
              <a:buFont typeface="Arial"/>
              <a:buNone/>
            </a:pPr>
            <a:fld id="{00000000-1234-1234-1234-123412341234}" type="slidenum">
              <a:rPr lang="en" sz="900" b="0" i="0" u="none" strike="noStrike" cap="none">
                <a:solidFill>
                  <a:srgbClr val="797979"/>
                </a:solidFill>
                <a:latin typeface="Arial"/>
                <a:ea typeface="Arial"/>
                <a:cs typeface="Arial"/>
                <a:sym typeface="Arial"/>
              </a:rPr>
              <a:t>‹#›</a:t>
            </a:fld>
            <a:endParaRPr lang="en" sz="900" b="0" i="0" u="none" strike="noStrike" cap="none">
              <a:solidFill>
                <a:srgbClr val="797979"/>
              </a:solidFill>
              <a:latin typeface="Arial"/>
              <a:ea typeface="Arial"/>
              <a:cs typeface="Arial"/>
              <a:sym typeface="Arial"/>
            </a:endParaRPr>
          </a:p>
        </p:txBody>
      </p:sp>
    </p:spTree>
    <p:extLst>
      <p:ext uri="{BB962C8B-B14F-4D97-AF65-F5344CB8AC3E}">
        <p14:creationId xmlns:p14="http://schemas.microsoft.com/office/powerpoint/2010/main" val="69687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break v1">
    <p:spTree>
      <p:nvGrpSpPr>
        <p:cNvPr id="1" name="Shape 31"/>
        <p:cNvGrpSpPr/>
        <p:nvPr/>
      </p:nvGrpSpPr>
      <p:grpSpPr>
        <a:xfrm>
          <a:off x="0" y="0"/>
          <a:ext cx="0" cy="0"/>
          <a:chOff x="0" y="0"/>
          <a:chExt cx="0" cy="0"/>
        </a:xfrm>
      </p:grpSpPr>
      <p:sp>
        <p:nvSpPr>
          <p:cNvPr id="32" name="Shape 32"/>
          <p:cNvSpPr/>
          <p:nvPr/>
        </p:nvSpPr>
        <p:spPr>
          <a:xfrm>
            <a:off x="0" y="0"/>
            <a:ext cx="9144000" cy="455295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3" name="Shape 33"/>
          <p:cNvSpPr txBox="1">
            <a:spLocks noGrp="1"/>
          </p:cNvSpPr>
          <p:nvPr>
            <p:ph type="body" idx="1"/>
          </p:nvPr>
        </p:nvSpPr>
        <p:spPr>
          <a:xfrm>
            <a:off x="242887" y="2038350"/>
            <a:ext cx="8672512"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3600" b="0" i="0" u="none" strike="noStrike" cap="none">
                <a:solidFill>
                  <a:schemeClr val="lt1"/>
                </a:solidFill>
                <a:latin typeface="Arial"/>
                <a:ea typeface="Arial"/>
                <a:cs typeface="Arial"/>
                <a:sym typeface="Arial"/>
              </a:defRPr>
            </a:lvl1pPr>
            <a:lvl2pPr marL="742950" marR="0" lvl="1" indent="57150" algn="l" rtl="0">
              <a:lnSpc>
                <a:spcPct val="100000"/>
              </a:lnSpc>
              <a:spcBef>
                <a:spcPts val="0"/>
              </a:spcBef>
              <a:spcAft>
                <a:spcPts val="0"/>
              </a:spcAft>
              <a:buClr>
                <a:schemeClr val="accent5"/>
              </a:buClr>
              <a:buSzPct val="100000"/>
              <a:buFont typeface="Arial"/>
              <a:buChar char="–"/>
              <a:defRPr sz="1800" b="0" i="0" u="none" strike="noStrike" cap="none">
                <a:solidFill>
                  <a:schemeClr val="dk2"/>
                </a:solidFill>
                <a:latin typeface="Arial"/>
                <a:ea typeface="Arial"/>
                <a:cs typeface="Arial"/>
                <a:sym typeface="Arial"/>
              </a:defRPr>
            </a:lvl2pPr>
            <a:lvl3pPr marL="1143000" marR="0" lvl="2" indent="76200" algn="l" rtl="0">
              <a:lnSpc>
                <a:spcPct val="100000"/>
              </a:lnSpc>
              <a:spcBef>
                <a:spcPts val="0"/>
              </a:spcBef>
              <a:spcAft>
                <a:spcPts val="0"/>
              </a:spcAft>
              <a:buClr>
                <a:schemeClr val="accent5"/>
              </a:buClr>
              <a:buSzPct val="100000"/>
              <a:buFont typeface="Arial"/>
              <a:buChar char="•"/>
              <a:defRPr sz="1600" b="0" i="0" u="none" strike="noStrike" cap="none">
                <a:solidFill>
                  <a:schemeClr val="dk2"/>
                </a:solidFill>
                <a:latin typeface="Arial"/>
                <a:ea typeface="Arial"/>
                <a:cs typeface="Arial"/>
                <a:sym typeface="Arial"/>
              </a:defRPr>
            </a:lvl3pPr>
            <a:lvl4pPr marL="1600200" marR="0" lvl="3" indent="38100" algn="l" rtl="0">
              <a:lnSpc>
                <a:spcPct val="100000"/>
              </a:lnSpc>
              <a:spcBef>
                <a:spcPts val="0"/>
              </a:spcBef>
              <a:spcAft>
                <a:spcPts val="0"/>
              </a:spcAft>
              <a:buClr>
                <a:schemeClr val="accent5"/>
              </a:buClr>
              <a:buSzPct val="100000"/>
              <a:buFont typeface="Arial"/>
              <a:buChar char="–"/>
              <a:defRPr sz="1400" b="0" i="0" u="none" strike="noStrike" cap="none">
                <a:solidFill>
                  <a:schemeClr val="dk2"/>
                </a:solidFill>
                <a:latin typeface="Arial"/>
                <a:ea typeface="Arial"/>
                <a:cs typeface="Arial"/>
                <a:sym typeface="Arial"/>
              </a:defRPr>
            </a:lvl4pPr>
            <a:lvl5pPr marL="2057400" marR="0" lvl="4" indent="38100" algn="l" rtl="0">
              <a:lnSpc>
                <a:spcPct val="100000"/>
              </a:lnSpc>
              <a:spcBef>
                <a:spcPts val="0"/>
              </a:spcBef>
              <a:spcAft>
                <a:spcPts val="0"/>
              </a:spcAft>
              <a:buClr>
                <a:schemeClr val="accent5"/>
              </a:buClr>
              <a:buSzPct val="100000"/>
              <a:buFont typeface="Arial"/>
              <a:buChar char="»"/>
              <a:defRPr sz="1400" b="0" i="0" u="none" strike="noStrike" cap="none">
                <a:solidFill>
                  <a:schemeClr val="dk2"/>
                </a:solidFill>
                <a:latin typeface="Arial"/>
                <a:ea typeface="Arial"/>
                <a:cs typeface="Arial"/>
                <a:sym typeface="Arial"/>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6644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200" b="1">
                <a:solidFill>
                  <a:srgbClr val="2299FF"/>
                </a:solidFill>
                <a:latin typeface="Arial" charset="0"/>
                <a:ea typeface="Arial" charset="0"/>
                <a:cs typeface="Arial"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charset="0"/>
                <a:ea typeface="Arial" charset="0"/>
                <a:cs typeface="Arial" charset="0"/>
              </a:defRPr>
            </a:lvl1pPr>
          </a:lstStyle>
          <a:p>
            <a:fld id="{68C2560D-EC28-3B41-86E8-18F1CE0113B4}" type="datetimeFigureOut">
              <a:rPr lang="en-US" smtClean="0"/>
              <a:pPr/>
              <a:t>6/19/16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charset="0"/>
                <a:ea typeface="Arial" charset="0"/>
                <a:cs typeface="Arial" charset="0"/>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charset="0"/>
                <a:ea typeface="Arial" charset="0"/>
                <a:cs typeface="Arial" charset="0"/>
              </a:defRPr>
            </a:lvl1pPr>
          </a:lstStyle>
          <a:p>
            <a:fld id="{4A9E7B99-7C3F-4BC3-B7B8-7E1F8C620B24}" type="datetime1">
              <a:rPr lang="en-US" smtClean="0"/>
              <a:pPr/>
              <a:t>6/19/16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charset="0"/>
                <a:ea typeface="Arial" charset="0"/>
                <a:cs typeface="Arial" charset="0"/>
              </a:defRPr>
            </a:lvl1p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200" b="1">
                <a:solidFill>
                  <a:srgbClr val="2299FF"/>
                </a:solidFill>
                <a:latin typeface="Arial" charset="0"/>
                <a:ea typeface="Arial" charset="0"/>
                <a:cs typeface="Arial"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Arial" charset="0"/>
                <a:ea typeface="Arial" charset="0"/>
                <a:cs typeface="Arial" charset="0"/>
              </a:defRPr>
            </a:lvl1pPr>
            <a:lvl2pPr>
              <a:defRPr sz="2400">
                <a:latin typeface="Arial" charset="0"/>
                <a:ea typeface="Arial" charset="0"/>
                <a:cs typeface="Arial" charset="0"/>
              </a:defRPr>
            </a:lvl2pPr>
            <a:lvl3pPr>
              <a:defRPr sz="20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Arial" charset="0"/>
                <a:ea typeface="Arial" charset="0"/>
                <a:cs typeface="Arial" charset="0"/>
              </a:defRPr>
            </a:lvl1pPr>
            <a:lvl2pPr>
              <a:defRPr sz="2400">
                <a:latin typeface="Arial" charset="0"/>
                <a:ea typeface="Arial" charset="0"/>
                <a:cs typeface="Arial" charset="0"/>
              </a:defRPr>
            </a:lvl2pPr>
            <a:lvl3pPr>
              <a:defRPr sz="20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charset="0"/>
                <a:ea typeface="Arial" charset="0"/>
                <a:cs typeface="Arial" charset="0"/>
              </a:defRPr>
            </a:lvl1pPr>
          </a:lstStyle>
          <a:p>
            <a:fld id="{68C2560D-EC28-3B41-86E8-18F1CE0113B4}" type="datetimeFigureOut">
              <a:rPr lang="en-US" smtClean="0"/>
              <a:pPr/>
              <a:t>6/19/16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charset="0"/>
                <a:ea typeface="Arial" charset="0"/>
                <a:cs typeface="Arial" charset="0"/>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200" b="1">
                <a:solidFill>
                  <a:srgbClr val="2299FF"/>
                </a:solidFill>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defRPr sz="18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defRPr sz="18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charset="0"/>
                <a:ea typeface="Arial" charset="0"/>
                <a:cs typeface="Arial" charset="0"/>
              </a:defRPr>
            </a:lvl1pPr>
          </a:lstStyle>
          <a:p>
            <a:fld id="{68C2560D-EC28-3B41-86E8-18F1CE0113B4}" type="datetimeFigureOut">
              <a:rPr lang="en-US" smtClean="0"/>
              <a:pPr/>
              <a:t>6/19/16</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charset="0"/>
                <a:ea typeface="Arial" charset="0"/>
                <a:cs typeface="Arial" charset="0"/>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charset="0"/>
                <a:ea typeface="Arial" charset="0"/>
                <a:cs typeface="Arial" charset="0"/>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200" b="1">
                <a:solidFill>
                  <a:srgbClr val="2299FF"/>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6/19/16</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6/19/16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6/19/16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6/19/16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Setup-5.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121" y="0"/>
            <a:ext cx="9135879"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6.xml"/><Relationship Id="rId2" Type="http://schemas.openxmlformats.org/officeDocument/2006/relationships/image" Target="../media/image1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7.tiff"/></Relationships>
</file>

<file path=ppt/slides/_rels/slide17.xml.rels><?xml version="1.0" encoding="UTF-8" standalone="yes"?>
<Relationships xmlns="http://schemas.openxmlformats.org/package/2006/relationships"><Relationship Id="rId20" Type="http://schemas.openxmlformats.org/officeDocument/2006/relationships/image" Target="../media/image47.tiff"/><Relationship Id="rId21" Type="http://schemas.openxmlformats.org/officeDocument/2006/relationships/image" Target="../media/image48.tiff"/><Relationship Id="rId22" Type="http://schemas.openxmlformats.org/officeDocument/2006/relationships/image" Target="../media/image49.tiff"/><Relationship Id="rId23" Type="http://schemas.openxmlformats.org/officeDocument/2006/relationships/image" Target="../media/image50.tiff"/><Relationship Id="rId24" Type="http://schemas.openxmlformats.org/officeDocument/2006/relationships/image" Target="../media/image51.tiff"/><Relationship Id="rId25" Type="http://schemas.openxmlformats.org/officeDocument/2006/relationships/image" Target="../media/image52.tiff"/><Relationship Id="rId26" Type="http://schemas.openxmlformats.org/officeDocument/2006/relationships/image" Target="../media/image53.tiff"/><Relationship Id="rId27" Type="http://schemas.openxmlformats.org/officeDocument/2006/relationships/image" Target="../media/image54.tiff"/><Relationship Id="rId28" Type="http://schemas.openxmlformats.org/officeDocument/2006/relationships/image" Target="../media/image55.tiff"/><Relationship Id="rId29" Type="http://schemas.openxmlformats.org/officeDocument/2006/relationships/image" Target="../media/image56.tiff"/><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0.tiff"/><Relationship Id="rId4" Type="http://schemas.openxmlformats.org/officeDocument/2006/relationships/image" Target="../media/image31.tiff"/><Relationship Id="rId5" Type="http://schemas.openxmlformats.org/officeDocument/2006/relationships/image" Target="../media/image32.png"/><Relationship Id="rId30" Type="http://schemas.openxmlformats.org/officeDocument/2006/relationships/image" Target="../media/image57.tiff"/><Relationship Id="rId31" Type="http://schemas.openxmlformats.org/officeDocument/2006/relationships/image" Target="../media/image58.tiff"/><Relationship Id="rId32" Type="http://schemas.openxmlformats.org/officeDocument/2006/relationships/image" Target="../media/image59.tiff"/><Relationship Id="rId9" Type="http://schemas.openxmlformats.org/officeDocument/2006/relationships/image" Target="../media/image36.tiff"/><Relationship Id="rId6" Type="http://schemas.openxmlformats.org/officeDocument/2006/relationships/image" Target="../media/image33.tiff"/><Relationship Id="rId7" Type="http://schemas.openxmlformats.org/officeDocument/2006/relationships/image" Target="../media/image34.tiff"/><Relationship Id="rId8" Type="http://schemas.openxmlformats.org/officeDocument/2006/relationships/image" Target="../media/image35.tiff"/><Relationship Id="rId33" Type="http://schemas.openxmlformats.org/officeDocument/2006/relationships/image" Target="../media/image60.tiff"/><Relationship Id="rId34" Type="http://schemas.openxmlformats.org/officeDocument/2006/relationships/image" Target="../media/image61.tiff"/><Relationship Id="rId35" Type="http://schemas.openxmlformats.org/officeDocument/2006/relationships/image" Target="../media/image62.tiff"/><Relationship Id="rId36" Type="http://schemas.openxmlformats.org/officeDocument/2006/relationships/image" Target="../media/image63.tiff"/><Relationship Id="rId10" Type="http://schemas.openxmlformats.org/officeDocument/2006/relationships/image" Target="../media/image37.tiff"/><Relationship Id="rId11" Type="http://schemas.openxmlformats.org/officeDocument/2006/relationships/image" Target="../media/image38.tiff"/><Relationship Id="rId12" Type="http://schemas.openxmlformats.org/officeDocument/2006/relationships/image" Target="../media/image39.tiff"/><Relationship Id="rId13" Type="http://schemas.openxmlformats.org/officeDocument/2006/relationships/image" Target="../media/image40.tiff"/><Relationship Id="rId14" Type="http://schemas.openxmlformats.org/officeDocument/2006/relationships/image" Target="../media/image41.tiff"/><Relationship Id="rId15" Type="http://schemas.openxmlformats.org/officeDocument/2006/relationships/image" Target="../media/image42.tiff"/><Relationship Id="rId16" Type="http://schemas.openxmlformats.org/officeDocument/2006/relationships/image" Target="../media/image43.tiff"/><Relationship Id="rId17" Type="http://schemas.openxmlformats.org/officeDocument/2006/relationships/image" Target="../media/image44.tiff"/><Relationship Id="rId18" Type="http://schemas.openxmlformats.org/officeDocument/2006/relationships/image" Target="../media/image45.tiff"/><Relationship Id="rId19" Type="http://schemas.openxmlformats.org/officeDocument/2006/relationships/image" Target="../media/image46.tiff"/><Relationship Id="rId37" Type="http://schemas.openxmlformats.org/officeDocument/2006/relationships/image" Target="../media/image64.tiff"/><Relationship Id="rId38" Type="http://schemas.openxmlformats.org/officeDocument/2006/relationships/image" Target="../media/image65.tiff"/><Relationship Id="rId39" Type="http://schemas.openxmlformats.org/officeDocument/2006/relationships/image" Target="../media/image66.tiff"/><Relationship Id="rId40" Type="http://schemas.openxmlformats.org/officeDocument/2006/relationships/image" Target="../media/image67.tiff"/><Relationship Id="rId41" Type="http://schemas.openxmlformats.org/officeDocument/2006/relationships/image" Target="../media/image68.tiff"/><Relationship Id="rId42" Type="http://schemas.openxmlformats.org/officeDocument/2006/relationships/image" Target="../media/image69.tiff"/><Relationship Id="rId43" Type="http://schemas.openxmlformats.org/officeDocument/2006/relationships/image" Target="../media/image70.tiff"/><Relationship Id="rId44" Type="http://schemas.openxmlformats.org/officeDocument/2006/relationships/image" Target="../media/image71.tiff"/></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image" Target="../media/image7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cker.com/products/docker-datacenter" TargetMode="External"/><Relationship Id="rId3" Type="http://schemas.openxmlformats.org/officeDocument/2006/relationships/hyperlink" Target="https://store.dock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6600" y="2691472"/>
            <a:ext cx="1926667" cy="2171997"/>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3590" y="362983"/>
            <a:ext cx="1806498" cy="2082291"/>
          </a:xfrm>
          <a:prstGeom prst="rect">
            <a:avLst/>
          </a:prstGeom>
        </p:spPr>
      </p:pic>
      <p:sp>
        <p:nvSpPr>
          <p:cNvPr id="101" name="Shape 101"/>
          <p:cNvSpPr/>
          <p:nvPr/>
        </p:nvSpPr>
        <p:spPr>
          <a:xfrm>
            <a:off x="862494" y="1894416"/>
            <a:ext cx="3532415" cy="7530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53" y="10724"/>
                </a:lnTo>
                <a:cubicBezTo>
                  <a:pt x="21561" y="8937"/>
                  <a:pt x="21569" y="7150"/>
                  <a:pt x="21577" y="5362"/>
                </a:cubicBezTo>
                <a:cubicBezTo>
                  <a:pt x="21584" y="3575"/>
                  <a:pt x="21592" y="1787"/>
                  <a:pt x="21600" y="0"/>
                </a:cubicBezTo>
                <a:lnTo>
                  <a:pt x="49" y="10451"/>
                </a:lnTo>
                <a:lnTo>
                  <a:pt x="0" y="21600"/>
                </a:lnTo>
                <a:close/>
              </a:path>
            </a:pathLst>
          </a:custGeom>
          <a:solidFill>
            <a:srgbClr val="FFFFFF"/>
          </a:solidFill>
          <a:ln w="12700">
            <a:miter lim="400000"/>
          </a:ln>
        </p:spPr>
        <p:txBody>
          <a:bodyPr lIns="45719" rIns="45719"/>
          <a:lstStyle/>
          <a:p>
            <a:endParaRPr/>
          </a:p>
        </p:txBody>
      </p:sp>
      <p:pic>
        <p:nvPicPr>
          <p:cNvPr id="96" name="image3.png" descr="01-Fram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9" y="0"/>
            <a:ext cx="9144000" cy="5143500"/>
          </a:xfrm>
          <a:prstGeom prst="rect">
            <a:avLst/>
          </a:prstGeom>
          <a:ln w="12700">
            <a:miter lim="400000"/>
          </a:ln>
        </p:spPr>
      </p:pic>
      <p:sp>
        <p:nvSpPr>
          <p:cNvPr id="97" name="Shape 97"/>
          <p:cNvSpPr/>
          <p:nvPr/>
        </p:nvSpPr>
        <p:spPr>
          <a:xfrm>
            <a:off x="4939990" y="1891010"/>
            <a:ext cx="4195898" cy="150810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2299FF"/>
                </a:solidFill>
                <a:latin typeface="Arial"/>
                <a:ea typeface="Arial"/>
                <a:cs typeface="Arial"/>
                <a:sym typeface="Arial"/>
              </a:defRPr>
            </a:lvl1pPr>
          </a:lstStyle>
          <a:p>
            <a:r>
              <a:rPr lang="en-US" sz="3600" dirty="0" smtClean="0">
                <a:solidFill>
                  <a:schemeClr val="bg1"/>
                </a:solidFill>
              </a:rPr>
              <a:t>Docker for Ops: </a:t>
            </a:r>
            <a:r>
              <a:rPr lang="en-US" sz="2800" dirty="0" smtClean="0"/>
              <a:t>Operationalize Your Apps in Production</a:t>
            </a:r>
            <a:endParaRPr sz="2800" dirty="0"/>
          </a:p>
        </p:txBody>
      </p:sp>
      <p:sp>
        <p:nvSpPr>
          <p:cNvPr id="98" name="Shape 98"/>
          <p:cNvSpPr/>
          <p:nvPr/>
        </p:nvSpPr>
        <p:spPr>
          <a:xfrm>
            <a:off x="2661996" y="461173"/>
            <a:ext cx="3148063" cy="9541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5200"/>
              </a:lnSpc>
              <a:defRPr sz="4800" b="1">
                <a:solidFill>
                  <a:srgbClr val="FFFFFF"/>
                </a:solidFill>
                <a:latin typeface="Arial"/>
                <a:ea typeface="Arial"/>
                <a:cs typeface="Arial"/>
                <a:sym typeface="Arial"/>
              </a:defRPr>
            </a:lvl1pPr>
          </a:lstStyle>
          <a:p>
            <a:pPr>
              <a:lnSpc>
                <a:spcPct val="100000"/>
              </a:lnSpc>
            </a:pPr>
            <a:r>
              <a:rPr lang="en-US" sz="2800" dirty="0" smtClean="0">
                <a:solidFill>
                  <a:srgbClr val="2299FF"/>
                </a:solidFill>
              </a:rPr>
              <a:t>Vivek </a:t>
            </a:r>
          </a:p>
          <a:p>
            <a:pPr>
              <a:lnSpc>
                <a:spcPct val="100000"/>
              </a:lnSpc>
            </a:pPr>
            <a:r>
              <a:rPr lang="en-US" sz="2800" dirty="0" smtClean="0">
                <a:solidFill>
                  <a:srgbClr val="2299FF"/>
                </a:solidFill>
              </a:rPr>
              <a:t>Saraswat</a:t>
            </a:r>
            <a:endParaRPr sz="2800" dirty="0">
              <a:solidFill>
                <a:srgbClr val="2299FF"/>
              </a:solidFill>
            </a:endParaRPr>
          </a:p>
        </p:txBody>
      </p:sp>
      <p:sp>
        <p:nvSpPr>
          <p:cNvPr id="99" name="Shape 99"/>
          <p:cNvSpPr/>
          <p:nvPr/>
        </p:nvSpPr>
        <p:spPr>
          <a:xfrm>
            <a:off x="2661996" y="1394138"/>
            <a:ext cx="3739967" cy="5847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FFFFFF"/>
                </a:solidFill>
                <a:latin typeface="Arial"/>
                <a:ea typeface="Arial"/>
                <a:cs typeface="Arial"/>
                <a:sym typeface="Arial"/>
              </a:defRPr>
            </a:lvl1pPr>
          </a:lstStyle>
          <a:p>
            <a:r>
              <a:rPr lang="en-US" sz="1600" b="0" dirty="0" smtClean="0">
                <a:solidFill>
                  <a:srgbClr val="2299FF"/>
                </a:solidFill>
              </a:rPr>
              <a:t>Sr. Product Manager</a:t>
            </a:r>
          </a:p>
          <a:p>
            <a:r>
              <a:rPr lang="en-US" sz="1600" b="0" dirty="0" smtClean="0">
                <a:solidFill>
                  <a:srgbClr val="2299FF"/>
                </a:solidFill>
              </a:rPr>
              <a:t>@</a:t>
            </a:r>
            <a:r>
              <a:rPr lang="en-US" sz="1600" b="0" dirty="0" err="1" smtClean="0">
                <a:solidFill>
                  <a:srgbClr val="2299FF"/>
                </a:solidFill>
              </a:rPr>
              <a:t>theVSaraswat</a:t>
            </a:r>
            <a:endParaRPr sz="1600" b="0" dirty="0">
              <a:solidFill>
                <a:srgbClr val="2299FF"/>
              </a:solidFill>
            </a:endParaRPr>
          </a:p>
        </p:txBody>
      </p:sp>
      <p:sp>
        <p:nvSpPr>
          <p:cNvPr id="9" name="Shape 98"/>
          <p:cNvSpPr/>
          <p:nvPr/>
        </p:nvSpPr>
        <p:spPr>
          <a:xfrm>
            <a:off x="2616319" y="2638485"/>
            <a:ext cx="2522845" cy="95410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nSpc>
                <a:spcPts val="5200"/>
              </a:lnSpc>
              <a:defRPr sz="4800" b="1">
                <a:solidFill>
                  <a:srgbClr val="FFFFFF"/>
                </a:solidFill>
                <a:latin typeface="Arial"/>
                <a:ea typeface="Arial"/>
                <a:cs typeface="Arial"/>
                <a:sym typeface="Arial"/>
              </a:defRPr>
            </a:lvl1pPr>
          </a:lstStyle>
          <a:p>
            <a:pPr>
              <a:lnSpc>
                <a:spcPct val="100000"/>
              </a:lnSpc>
            </a:pPr>
            <a:r>
              <a:rPr lang="en-US" sz="2800" dirty="0" smtClean="0">
                <a:solidFill>
                  <a:srgbClr val="2299FF"/>
                </a:solidFill>
              </a:rPr>
              <a:t>Evan </a:t>
            </a:r>
          </a:p>
          <a:p>
            <a:pPr>
              <a:lnSpc>
                <a:spcPct val="100000"/>
              </a:lnSpc>
            </a:pPr>
            <a:r>
              <a:rPr lang="en-US" sz="2800" dirty="0" err="1" smtClean="0">
                <a:solidFill>
                  <a:srgbClr val="2299FF"/>
                </a:solidFill>
              </a:rPr>
              <a:t>Hazlett</a:t>
            </a:r>
            <a:endParaRPr sz="2800" dirty="0">
              <a:solidFill>
                <a:srgbClr val="2299FF"/>
              </a:solidFill>
            </a:endParaRPr>
          </a:p>
        </p:txBody>
      </p:sp>
      <p:sp>
        <p:nvSpPr>
          <p:cNvPr id="10" name="Shape 99"/>
          <p:cNvSpPr/>
          <p:nvPr/>
        </p:nvSpPr>
        <p:spPr>
          <a:xfrm>
            <a:off x="2616319" y="3592592"/>
            <a:ext cx="3612358" cy="5847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FFFFFF"/>
                </a:solidFill>
                <a:latin typeface="Arial"/>
                <a:ea typeface="Arial"/>
                <a:cs typeface="Arial"/>
                <a:sym typeface="Arial"/>
              </a:defRPr>
            </a:lvl1pPr>
          </a:lstStyle>
          <a:p>
            <a:r>
              <a:rPr lang="en-US" sz="1600" b="0" dirty="0" smtClean="0">
                <a:solidFill>
                  <a:srgbClr val="2299FF"/>
                </a:solidFill>
              </a:rPr>
              <a:t>Sr. Software Engineer</a:t>
            </a:r>
          </a:p>
          <a:p>
            <a:r>
              <a:rPr lang="en-US" sz="1600" b="0" dirty="0" smtClean="0">
                <a:solidFill>
                  <a:srgbClr val="2299FF"/>
                </a:solidFill>
              </a:rPr>
              <a:t>@</a:t>
            </a:r>
            <a:r>
              <a:rPr lang="en-US" sz="1600" b="0" dirty="0" err="1" smtClean="0">
                <a:solidFill>
                  <a:srgbClr val="2299FF"/>
                </a:solidFill>
              </a:rPr>
              <a:t>ehazlett</a:t>
            </a:r>
            <a:endParaRPr sz="1600" b="0" dirty="0">
              <a:solidFill>
                <a:srgbClr val="2299FF"/>
              </a:solidFill>
            </a:endParaRPr>
          </a:p>
        </p:txBody>
      </p:sp>
    </p:spTree>
    <p:extLst>
      <p:ext uri="{BB962C8B-B14F-4D97-AF65-F5344CB8AC3E}">
        <p14:creationId xmlns:p14="http://schemas.microsoft.com/office/powerpoint/2010/main" val="131615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Setup-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03200"/>
            <a:ext cx="9144000" cy="5143500"/>
          </a:xfrm>
          <a:prstGeom prst="rect">
            <a:avLst/>
          </a:prstGeom>
        </p:spPr>
      </p:pic>
      <p:sp>
        <p:nvSpPr>
          <p:cNvPr id="5" name="TextBox 4"/>
          <p:cNvSpPr txBox="1"/>
          <p:nvPr/>
        </p:nvSpPr>
        <p:spPr>
          <a:xfrm>
            <a:off x="2062785" y="1673460"/>
            <a:ext cx="4764427" cy="1426031"/>
          </a:xfrm>
          <a:prstGeom prst="rect">
            <a:avLst/>
          </a:prstGeom>
          <a:noFill/>
        </p:spPr>
        <p:txBody>
          <a:bodyPr wrap="square" rtlCol="0">
            <a:spAutoFit/>
          </a:bodyPr>
          <a:lstStyle/>
          <a:p>
            <a:pPr>
              <a:lnSpc>
                <a:spcPts val="5200"/>
              </a:lnSpc>
            </a:pPr>
            <a:r>
              <a:rPr lang="en-US" sz="4000" b="1" dirty="0" smtClean="0">
                <a:solidFill>
                  <a:schemeClr val="bg1"/>
                </a:solidFill>
                <a:latin typeface="Arial"/>
                <a:cs typeface="Arial"/>
              </a:rPr>
              <a:t>Running a Docker App in Production</a:t>
            </a:r>
            <a:endParaRPr lang="en-US" sz="4000" b="1" dirty="0">
              <a:solidFill>
                <a:schemeClr val="bg1"/>
              </a:solidFill>
              <a:latin typeface="Arial"/>
              <a:cs typeface="Arial"/>
            </a:endParaRPr>
          </a:p>
        </p:txBody>
      </p:sp>
    </p:spTree>
    <p:extLst>
      <p:ext uri="{BB962C8B-B14F-4D97-AF65-F5344CB8AC3E}">
        <p14:creationId xmlns:p14="http://schemas.microsoft.com/office/powerpoint/2010/main" val="64622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38460" y="263108"/>
            <a:ext cx="8229600"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2"/>
              </a:buClr>
              <a:buSzPct val="25000"/>
            </a:pPr>
            <a:r>
              <a:rPr lang="en-US" sz="3200" dirty="0">
                <a:solidFill>
                  <a:srgbClr val="24ACFF"/>
                </a:solidFill>
                <a:latin typeface="Arial"/>
                <a:ea typeface="Arial"/>
                <a:cs typeface="Arial"/>
                <a:sym typeface="Arial"/>
              </a:rPr>
              <a:t>Production App Considerations</a:t>
            </a:r>
          </a:p>
        </p:txBody>
      </p:sp>
      <p:sp>
        <p:nvSpPr>
          <p:cNvPr id="8" name="TextBox 7"/>
          <p:cNvSpPr txBox="1"/>
          <p:nvPr/>
        </p:nvSpPr>
        <p:spPr>
          <a:xfrm>
            <a:off x="981308" y="3343142"/>
            <a:ext cx="761747" cy="369332"/>
          </a:xfrm>
          <a:prstGeom prst="rect">
            <a:avLst/>
          </a:prstGeom>
          <a:noFill/>
        </p:spPr>
        <p:txBody>
          <a:bodyPr wrap="none" rtlCol="0">
            <a:spAutoFit/>
          </a:bodyPr>
          <a:lstStyle/>
          <a:p>
            <a:r>
              <a:rPr lang="en-US" dirty="0" smtClean="0">
                <a:latin typeface="Arial" charset="0"/>
                <a:ea typeface="Arial" charset="0"/>
                <a:cs typeface="Arial" charset="0"/>
              </a:rPr>
              <a:t>Scale</a:t>
            </a:r>
            <a:endParaRPr lang="en-US" dirty="0">
              <a:latin typeface="Arial" charset="0"/>
              <a:ea typeface="Arial" charset="0"/>
              <a:cs typeface="Arial" charset="0"/>
            </a:endParaRPr>
          </a:p>
        </p:txBody>
      </p:sp>
      <p:sp>
        <p:nvSpPr>
          <p:cNvPr id="9" name="TextBox 8"/>
          <p:cNvSpPr txBox="1"/>
          <p:nvPr/>
        </p:nvSpPr>
        <p:spPr>
          <a:xfrm>
            <a:off x="2853019" y="3336013"/>
            <a:ext cx="1018227" cy="369332"/>
          </a:xfrm>
          <a:prstGeom prst="rect">
            <a:avLst/>
          </a:prstGeom>
          <a:noFill/>
        </p:spPr>
        <p:txBody>
          <a:bodyPr wrap="none" rtlCol="0">
            <a:spAutoFit/>
          </a:bodyPr>
          <a:lstStyle/>
          <a:p>
            <a:r>
              <a:rPr lang="en-US" dirty="0" smtClean="0">
                <a:latin typeface="Arial" charset="0"/>
                <a:ea typeface="Arial" charset="0"/>
                <a:cs typeface="Arial" charset="0"/>
              </a:rPr>
              <a:t>Security</a:t>
            </a:r>
            <a:endParaRPr lang="en-US" dirty="0">
              <a:latin typeface="Arial" charset="0"/>
              <a:ea typeface="Arial" charset="0"/>
              <a:cs typeface="Arial" charset="0"/>
            </a:endParaRPr>
          </a:p>
        </p:txBody>
      </p:sp>
      <p:sp>
        <p:nvSpPr>
          <p:cNvPr id="10" name="TextBox 9"/>
          <p:cNvSpPr txBox="1"/>
          <p:nvPr/>
        </p:nvSpPr>
        <p:spPr>
          <a:xfrm>
            <a:off x="4672361" y="3343142"/>
            <a:ext cx="1261884" cy="369332"/>
          </a:xfrm>
          <a:prstGeom prst="rect">
            <a:avLst/>
          </a:prstGeom>
          <a:noFill/>
        </p:spPr>
        <p:txBody>
          <a:bodyPr wrap="none" rtlCol="0">
            <a:spAutoFit/>
          </a:bodyPr>
          <a:lstStyle/>
          <a:p>
            <a:r>
              <a:rPr lang="en-US" dirty="0" smtClean="0">
                <a:latin typeface="Arial" charset="0"/>
                <a:ea typeface="Arial" charset="0"/>
                <a:cs typeface="Arial" charset="0"/>
              </a:rPr>
              <a:t>Monitoring</a:t>
            </a:r>
            <a:endParaRPr lang="en-US" dirty="0">
              <a:latin typeface="Arial" charset="0"/>
              <a:ea typeface="Arial" charset="0"/>
              <a:cs typeface="Arial" charset="0"/>
            </a:endParaRPr>
          </a:p>
        </p:txBody>
      </p:sp>
      <p:sp>
        <p:nvSpPr>
          <p:cNvPr id="11" name="TextBox 10"/>
          <p:cNvSpPr txBox="1"/>
          <p:nvPr/>
        </p:nvSpPr>
        <p:spPr>
          <a:xfrm>
            <a:off x="6923530" y="3336013"/>
            <a:ext cx="1313180" cy="369332"/>
          </a:xfrm>
          <a:prstGeom prst="rect">
            <a:avLst/>
          </a:prstGeom>
          <a:noFill/>
        </p:spPr>
        <p:txBody>
          <a:bodyPr wrap="none" rtlCol="0">
            <a:spAutoFit/>
          </a:bodyPr>
          <a:lstStyle/>
          <a:p>
            <a:r>
              <a:rPr lang="en-US" dirty="0" smtClean="0">
                <a:latin typeface="Arial" charset="0"/>
                <a:ea typeface="Arial" charset="0"/>
                <a:cs typeface="Arial" charset="0"/>
              </a:rPr>
              <a:t>Ecosystem</a:t>
            </a:r>
            <a:endParaRPr lang="en-US" dirty="0">
              <a:latin typeface="Arial" charset="0"/>
              <a:ea typeface="Arial" charset="0"/>
              <a:cs typeface="Arial" charset="0"/>
            </a:endParaRPr>
          </a:p>
        </p:txBody>
      </p:sp>
      <p:pic>
        <p:nvPicPr>
          <p:cNvPr id="12" name="Picture 11"/>
          <p:cNvPicPr>
            <a:picLocks noChangeAspect="1"/>
          </p:cNvPicPr>
          <p:nvPr/>
        </p:nvPicPr>
        <p:blipFill>
          <a:blip r:embed="rId2"/>
          <a:stretch>
            <a:fillRect/>
          </a:stretch>
        </p:blipFill>
        <p:spPr>
          <a:xfrm>
            <a:off x="457200" y="1293605"/>
            <a:ext cx="1810989" cy="1810989"/>
          </a:xfrm>
          <a:prstGeom prst="rect">
            <a:avLst/>
          </a:prstGeom>
        </p:spPr>
      </p:pic>
      <p:pic>
        <p:nvPicPr>
          <p:cNvPr id="15" name="Picture 14"/>
          <p:cNvPicPr>
            <a:picLocks noChangeAspect="1"/>
          </p:cNvPicPr>
          <p:nvPr/>
        </p:nvPicPr>
        <p:blipFill>
          <a:blip r:embed="rId3"/>
          <a:stretch>
            <a:fillRect/>
          </a:stretch>
        </p:blipFill>
        <p:spPr>
          <a:xfrm>
            <a:off x="2549333" y="1293605"/>
            <a:ext cx="1625600" cy="1625600"/>
          </a:xfrm>
          <a:prstGeom prst="rect">
            <a:avLst/>
          </a:prstGeom>
        </p:spPr>
      </p:pic>
      <p:pic>
        <p:nvPicPr>
          <p:cNvPr id="16" name="Picture 15"/>
          <p:cNvPicPr>
            <a:picLocks noChangeAspect="1"/>
          </p:cNvPicPr>
          <p:nvPr/>
        </p:nvPicPr>
        <p:blipFill>
          <a:blip r:embed="rId4"/>
          <a:stretch>
            <a:fillRect/>
          </a:stretch>
        </p:blipFill>
        <p:spPr>
          <a:xfrm>
            <a:off x="4456077" y="1215067"/>
            <a:ext cx="1889527" cy="1889527"/>
          </a:xfrm>
          <a:prstGeom prst="rect">
            <a:avLst/>
          </a:prstGeom>
        </p:spPr>
      </p:pic>
      <p:pic>
        <p:nvPicPr>
          <p:cNvPr id="17" name="Picture 16"/>
          <p:cNvPicPr>
            <a:picLocks noChangeAspect="1"/>
          </p:cNvPicPr>
          <p:nvPr/>
        </p:nvPicPr>
        <p:blipFill>
          <a:blip r:embed="rId5"/>
          <a:stretch>
            <a:fillRect/>
          </a:stretch>
        </p:blipFill>
        <p:spPr>
          <a:xfrm>
            <a:off x="6626748" y="1328762"/>
            <a:ext cx="1906744" cy="1555285"/>
          </a:xfrm>
          <a:prstGeom prst="rect">
            <a:avLst/>
          </a:prstGeom>
        </p:spPr>
      </p:pic>
    </p:spTree>
    <p:extLst>
      <p:ext uri="{BB962C8B-B14F-4D97-AF65-F5344CB8AC3E}">
        <p14:creationId xmlns:p14="http://schemas.microsoft.com/office/powerpoint/2010/main" val="148895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Shape 222"/>
          <p:cNvSpPr txBox="1">
            <a:spLocks noGrp="1"/>
          </p:cNvSpPr>
          <p:nvPr>
            <p:ph type="sldNum" idx="4294967295"/>
          </p:nvPr>
        </p:nvSpPr>
        <p:spPr>
          <a:xfrm>
            <a:off x="242887" y="4769267"/>
            <a:ext cx="2133598" cy="27431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97979"/>
              </a:buClr>
              <a:buSzPct val="25000"/>
              <a:buFont typeface="Arial"/>
              <a:buNone/>
            </a:pPr>
            <a:fld id="{00000000-1234-1234-1234-123412341234}" type="slidenum">
              <a:rPr lang="en-US" sz="900" b="0" i="0" u="none" strike="noStrike" cap="none" baseline="0">
                <a:solidFill>
                  <a:srgbClr val="797979"/>
                </a:solidFill>
                <a:latin typeface="Arial"/>
                <a:ea typeface="Arial"/>
                <a:cs typeface="Arial"/>
                <a:sym typeface="Arial"/>
                <a:rtl val="0"/>
              </a:rPr>
              <a:t>12</a:t>
            </a:fld>
            <a:endParaRPr lang="en-US" sz="900" b="0" i="0" u="none" strike="noStrike" cap="none" baseline="0" dirty="0">
              <a:solidFill>
                <a:srgbClr val="797979"/>
              </a:solidFill>
              <a:latin typeface="Arial"/>
              <a:ea typeface="Arial"/>
              <a:cs typeface="Arial"/>
              <a:sym typeface="Arial"/>
              <a:rtl val="0"/>
            </a:endParaRPr>
          </a:p>
        </p:txBody>
      </p:sp>
      <p:cxnSp>
        <p:nvCxnSpPr>
          <p:cNvPr id="223" name="Shape 223"/>
          <p:cNvCxnSpPr/>
          <p:nvPr/>
        </p:nvCxnSpPr>
        <p:spPr>
          <a:xfrm>
            <a:off x="564375" y="2901950"/>
            <a:ext cx="8091487" cy="595"/>
          </a:xfrm>
          <a:prstGeom prst="straightConnector1">
            <a:avLst/>
          </a:prstGeom>
          <a:noFill/>
          <a:ln w="63500" cap="flat" cmpd="sng">
            <a:solidFill>
              <a:srgbClr val="9EBCC6"/>
            </a:solidFill>
            <a:prstDash val="dot"/>
            <a:miter/>
            <a:headEnd type="none" w="med" len="med"/>
            <a:tailEnd type="none" w="med" len="med"/>
          </a:ln>
        </p:spPr>
      </p:cxnSp>
      <p:sp>
        <p:nvSpPr>
          <p:cNvPr id="224" name="Shape 224"/>
          <p:cNvSpPr/>
          <p:nvPr/>
        </p:nvSpPr>
        <p:spPr>
          <a:xfrm>
            <a:off x="1715271" y="3787776"/>
            <a:ext cx="863905"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Virtual machines</a:t>
            </a:r>
          </a:p>
        </p:txBody>
      </p:sp>
      <p:sp>
        <p:nvSpPr>
          <p:cNvPr id="225" name="Shape 225"/>
          <p:cNvSpPr/>
          <p:nvPr/>
        </p:nvSpPr>
        <p:spPr>
          <a:xfrm>
            <a:off x="3056774" y="4531514"/>
            <a:ext cx="346247"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Server</a:t>
            </a:r>
          </a:p>
        </p:txBody>
      </p:sp>
      <p:sp>
        <p:nvSpPr>
          <p:cNvPr id="226" name="Shape 226"/>
          <p:cNvSpPr/>
          <p:nvPr/>
        </p:nvSpPr>
        <p:spPr>
          <a:xfrm>
            <a:off x="7951526" y="3807612"/>
            <a:ext cx="647614"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Public Cloud</a:t>
            </a:r>
          </a:p>
        </p:txBody>
      </p:sp>
      <p:sp>
        <p:nvSpPr>
          <p:cNvPr id="227" name="Shape 227"/>
          <p:cNvSpPr/>
          <p:nvPr/>
        </p:nvSpPr>
        <p:spPr>
          <a:xfrm>
            <a:off x="6431776" y="3740150"/>
            <a:ext cx="942564"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Disaster Recovery</a:t>
            </a:r>
          </a:p>
        </p:txBody>
      </p:sp>
      <p:sp>
        <p:nvSpPr>
          <p:cNvPr id="228" name="Shape 228"/>
          <p:cNvSpPr/>
          <p:nvPr/>
        </p:nvSpPr>
        <p:spPr>
          <a:xfrm>
            <a:off x="716775" y="4473575"/>
            <a:ext cx="911157"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Developer Laptop</a:t>
            </a:r>
          </a:p>
        </p:txBody>
      </p:sp>
      <p:sp>
        <p:nvSpPr>
          <p:cNvPr id="229" name="Shape 229"/>
          <p:cNvSpPr/>
          <p:nvPr/>
        </p:nvSpPr>
        <p:spPr>
          <a:xfrm>
            <a:off x="3896221" y="3968750"/>
            <a:ext cx="1108951"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Server Cluster</a:t>
            </a:r>
          </a:p>
        </p:txBody>
      </p:sp>
      <p:sp>
        <p:nvSpPr>
          <p:cNvPr id="230" name="Shape 230"/>
          <p:cNvSpPr/>
          <p:nvPr/>
        </p:nvSpPr>
        <p:spPr>
          <a:xfrm>
            <a:off x="5340929" y="4215563"/>
            <a:ext cx="628377"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900" b="0" i="0" u="none" strike="noStrike" cap="none" baseline="0" dirty="0">
                <a:solidFill>
                  <a:srgbClr val="3C3C3C"/>
                </a:solidFill>
                <a:latin typeface="Arial"/>
                <a:ea typeface="Arial"/>
                <a:cs typeface="Arial"/>
                <a:sym typeface="Arial"/>
                <a:rtl val="0"/>
              </a:rPr>
              <a:t>Data Center</a:t>
            </a:r>
          </a:p>
        </p:txBody>
      </p:sp>
      <p:grpSp>
        <p:nvGrpSpPr>
          <p:cNvPr id="231" name="Shape 231"/>
          <p:cNvGrpSpPr/>
          <p:nvPr/>
        </p:nvGrpSpPr>
        <p:grpSpPr>
          <a:xfrm>
            <a:off x="908723" y="4027415"/>
            <a:ext cx="527250" cy="373325"/>
            <a:chOff x="1676400" y="9809163"/>
            <a:chExt cx="1930399" cy="1366837"/>
          </a:xfrm>
        </p:grpSpPr>
        <p:sp>
          <p:nvSpPr>
            <p:cNvPr id="232" name="Shape 232"/>
            <p:cNvSpPr/>
            <p:nvPr/>
          </p:nvSpPr>
          <p:spPr>
            <a:xfrm>
              <a:off x="1816100" y="9809163"/>
              <a:ext cx="1650999" cy="987425"/>
            </a:xfrm>
            <a:custGeom>
              <a:avLst/>
              <a:gdLst/>
              <a:ahLst/>
              <a:cxnLst/>
              <a:rect l="0" t="0" r="0" b="0"/>
              <a:pathLst>
                <a:path w="120000" h="120000" extrusionOk="0">
                  <a:moveTo>
                    <a:pt x="116525" y="0"/>
                  </a:moveTo>
                  <a:lnTo>
                    <a:pt x="3487" y="0"/>
                  </a:lnTo>
                  <a:lnTo>
                    <a:pt x="3487" y="0"/>
                  </a:lnTo>
                  <a:lnTo>
                    <a:pt x="3308" y="0"/>
                  </a:lnTo>
                  <a:lnTo>
                    <a:pt x="3128" y="21"/>
                  </a:lnTo>
                  <a:lnTo>
                    <a:pt x="2961" y="64"/>
                  </a:lnTo>
                  <a:lnTo>
                    <a:pt x="2782" y="107"/>
                  </a:lnTo>
                  <a:lnTo>
                    <a:pt x="2628" y="193"/>
                  </a:lnTo>
                  <a:lnTo>
                    <a:pt x="2461" y="257"/>
                  </a:lnTo>
                  <a:lnTo>
                    <a:pt x="2295" y="343"/>
                  </a:lnTo>
                  <a:lnTo>
                    <a:pt x="2141" y="471"/>
                  </a:lnTo>
                  <a:lnTo>
                    <a:pt x="1833" y="707"/>
                  </a:lnTo>
                  <a:lnTo>
                    <a:pt x="1551" y="986"/>
                  </a:lnTo>
                  <a:lnTo>
                    <a:pt x="1269" y="1329"/>
                  </a:lnTo>
                  <a:lnTo>
                    <a:pt x="1025" y="1715"/>
                  </a:lnTo>
                  <a:lnTo>
                    <a:pt x="807" y="2123"/>
                  </a:lnTo>
                  <a:lnTo>
                    <a:pt x="602" y="2552"/>
                  </a:lnTo>
                  <a:lnTo>
                    <a:pt x="423" y="3045"/>
                  </a:lnTo>
                  <a:lnTo>
                    <a:pt x="282" y="3560"/>
                  </a:lnTo>
                  <a:lnTo>
                    <a:pt x="217" y="3839"/>
                  </a:lnTo>
                  <a:lnTo>
                    <a:pt x="166" y="4117"/>
                  </a:lnTo>
                  <a:lnTo>
                    <a:pt x="115" y="4375"/>
                  </a:lnTo>
                  <a:lnTo>
                    <a:pt x="89" y="4654"/>
                  </a:lnTo>
                  <a:lnTo>
                    <a:pt x="38" y="4932"/>
                  </a:lnTo>
                  <a:lnTo>
                    <a:pt x="25" y="5233"/>
                  </a:lnTo>
                  <a:lnTo>
                    <a:pt x="12" y="5533"/>
                  </a:lnTo>
                  <a:lnTo>
                    <a:pt x="0" y="5833"/>
                  </a:lnTo>
                  <a:lnTo>
                    <a:pt x="0" y="114166"/>
                  </a:lnTo>
                  <a:lnTo>
                    <a:pt x="0" y="114166"/>
                  </a:lnTo>
                  <a:lnTo>
                    <a:pt x="12" y="114466"/>
                  </a:lnTo>
                  <a:lnTo>
                    <a:pt x="25" y="114745"/>
                  </a:lnTo>
                  <a:lnTo>
                    <a:pt x="38" y="115045"/>
                  </a:lnTo>
                  <a:lnTo>
                    <a:pt x="89" y="115324"/>
                  </a:lnTo>
                  <a:lnTo>
                    <a:pt x="115" y="115624"/>
                  </a:lnTo>
                  <a:lnTo>
                    <a:pt x="166" y="115903"/>
                  </a:lnTo>
                  <a:lnTo>
                    <a:pt x="217" y="116160"/>
                  </a:lnTo>
                  <a:lnTo>
                    <a:pt x="282" y="116439"/>
                  </a:lnTo>
                  <a:lnTo>
                    <a:pt x="423" y="116954"/>
                  </a:lnTo>
                  <a:lnTo>
                    <a:pt x="602" y="117426"/>
                  </a:lnTo>
                  <a:lnTo>
                    <a:pt x="807" y="117876"/>
                  </a:lnTo>
                  <a:lnTo>
                    <a:pt x="1025" y="118284"/>
                  </a:lnTo>
                  <a:lnTo>
                    <a:pt x="1269" y="118648"/>
                  </a:lnTo>
                  <a:lnTo>
                    <a:pt x="1551" y="118991"/>
                  </a:lnTo>
                  <a:lnTo>
                    <a:pt x="1833" y="119292"/>
                  </a:lnTo>
                  <a:lnTo>
                    <a:pt x="2141" y="119528"/>
                  </a:lnTo>
                  <a:lnTo>
                    <a:pt x="2295" y="119656"/>
                  </a:lnTo>
                  <a:lnTo>
                    <a:pt x="2461" y="119742"/>
                  </a:lnTo>
                  <a:lnTo>
                    <a:pt x="2628" y="119806"/>
                  </a:lnTo>
                  <a:lnTo>
                    <a:pt x="2782" y="119871"/>
                  </a:lnTo>
                  <a:lnTo>
                    <a:pt x="2961" y="119914"/>
                  </a:lnTo>
                  <a:lnTo>
                    <a:pt x="3128" y="119978"/>
                  </a:lnTo>
                  <a:lnTo>
                    <a:pt x="3308" y="120000"/>
                  </a:lnTo>
                  <a:lnTo>
                    <a:pt x="3487" y="120000"/>
                  </a:lnTo>
                  <a:lnTo>
                    <a:pt x="116525" y="120000"/>
                  </a:lnTo>
                  <a:lnTo>
                    <a:pt x="116525" y="120000"/>
                  </a:lnTo>
                  <a:lnTo>
                    <a:pt x="116704" y="120000"/>
                  </a:lnTo>
                  <a:lnTo>
                    <a:pt x="116884" y="119978"/>
                  </a:lnTo>
                  <a:lnTo>
                    <a:pt x="117050" y="119914"/>
                  </a:lnTo>
                  <a:lnTo>
                    <a:pt x="117230" y="119871"/>
                  </a:lnTo>
                  <a:lnTo>
                    <a:pt x="117384" y="119806"/>
                  </a:lnTo>
                  <a:lnTo>
                    <a:pt x="117551" y="119742"/>
                  </a:lnTo>
                  <a:lnTo>
                    <a:pt x="117717" y="119656"/>
                  </a:lnTo>
                  <a:lnTo>
                    <a:pt x="117871" y="119528"/>
                  </a:lnTo>
                  <a:lnTo>
                    <a:pt x="118179" y="119292"/>
                  </a:lnTo>
                  <a:lnTo>
                    <a:pt x="118461" y="118991"/>
                  </a:lnTo>
                  <a:lnTo>
                    <a:pt x="118730" y="118648"/>
                  </a:lnTo>
                  <a:lnTo>
                    <a:pt x="118974" y="118284"/>
                  </a:lnTo>
                  <a:lnTo>
                    <a:pt x="119205" y="117876"/>
                  </a:lnTo>
                  <a:lnTo>
                    <a:pt x="119410" y="117426"/>
                  </a:lnTo>
                  <a:lnTo>
                    <a:pt x="119589" y="116954"/>
                  </a:lnTo>
                  <a:lnTo>
                    <a:pt x="119653" y="116697"/>
                  </a:lnTo>
                  <a:lnTo>
                    <a:pt x="119730" y="116439"/>
                  </a:lnTo>
                  <a:lnTo>
                    <a:pt x="119794" y="116160"/>
                  </a:lnTo>
                  <a:lnTo>
                    <a:pt x="119846" y="115903"/>
                  </a:lnTo>
                  <a:lnTo>
                    <a:pt x="119884" y="115624"/>
                  </a:lnTo>
                  <a:lnTo>
                    <a:pt x="119923" y="115324"/>
                  </a:lnTo>
                  <a:lnTo>
                    <a:pt x="119961" y="115045"/>
                  </a:lnTo>
                  <a:lnTo>
                    <a:pt x="119987" y="114745"/>
                  </a:lnTo>
                  <a:lnTo>
                    <a:pt x="120000" y="114466"/>
                  </a:lnTo>
                  <a:lnTo>
                    <a:pt x="120000" y="114166"/>
                  </a:lnTo>
                  <a:lnTo>
                    <a:pt x="120000" y="5833"/>
                  </a:lnTo>
                  <a:lnTo>
                    <a:pt x="120000" y="5833"/>
                  </a:lnTo>
                  <a:lnTo>
                    <a:pt x="120000" y="5533"/>
                  </a:lnTo>
                  <a:lnTo>
                    <a:pt x="119987" y="5233"/>
                  </a:lnTo>
                  <a:lnTo>
                    <a:pt x="119961" y="4932"/>
                  </a:lnTo>
                  <a:lnTo>
                    <a:pt x="119923" y="4654"/>
                  </a:lnTo>
                  <a:lnTo>
                    <a:pt x="119884" y="4375"/>
                  </a:lnTo>
                  <a:lnTo>
                    <a:pt x="119846" y="4117"/>
                  </a:lnTo>
                  <a:lnTo>
                    <a:pt x="119794" y="3839"/>
                  </a:lnTo>
                  <a:lnTo>
                    <a:pt x="119730" y="3560"/>
                  </a:lnTo>
                  <a:lnTo>
                    <a:pt x="119653" y="3302"/>
                  </a:lnTo>
                  <a:lnTo>
                    <a:pt x="119589" y="3045"/>
                  </a:lnTo>
                  <a:lnTo>
                    <a:pt x="119410" y="2552"/>
                  </a:lnTo>
                  <a:lnTo>
                    <a:pt x="119205" y="2123"/>
                  </a:lnTo>
                  <a:lnTo>
                    <a:pt x="118974" y="1715"/>
                  </a:lnTo>
                  <a:lnTo>
                    <a:pt x="118730" y="1329"/>
                  </a:lnTo>
                  <a:lnTo>
                    <a:pt x="118461" y="986"/>
                  </a:lnTo>
                  <a:lnTo>
                    <a:pt x="118179" y="707"/>
                  </a:lnTo>
                  <a:lnTo>
                    <a:pt x="117871" y="471"/>
                  </a:lnTo>
                  <a:lnTo>
                    <a:pt x="117717" y="343"/>
                  </a:lnTo>
                  <a:lnTo>
                    <a:pt x="117551" y="257"/>
                  </a:lnTo>
                  <a:lnTo>
                    <a:pt x="117384" y="193"/>
                  </a:lnTo>
                  <a:lnTo>
                    <a:pt x="117230" y="107"/>
                  </a:lnTo>
                  <a:lnTo>
                    <a:pt x="117050" y="64"/>
                  </a:lnTo>
                  <a:lnTo>
                    <a:pt x="116884" y="21"/>
                  </a:lnTo>
                  <a:lnTo>
                    <a:pt x="116704" y="0"/>
                  </a:lnTo>
                  <a:lnTo>
                    <a:pt x="116525" y="0"/>
                  </a:lnTo>
                  <a:lnTo>
                    <a:pt x="116525" y="0"/>
                  </a:lnTo>
                  <a:close/>
                  <a:moveTo>
                    <a:pt x="59993" y="1265"/>
                  </a:moveTo>
                  <a:lnTo>
                    <a:pt x="59993" y="1265"/>
                  </a:lnTo>
                  <a:lnTo>
                    <a:pt x="60173" y="1265"/>
                  </a:lnTo>
                  <a:lnTo>
                    <a:pt x="60339" y="1308"/>
                  </a:lnTo>
                  <a:lnTo>
                    <a:pt x="60506" y="1394"/>
                  </a:lnTo>
                  <a:lnTo>
                    <a:pt x="60660" y="1479"/>
                  </a:lnTo>
                  <a:lnTo>
                    <a:pt x="60801" y="1587"/>
                  </a:lnTo>
                  <a:lnTo>
                    <a:pt x="60942" y="1737"/>
                  </a:lnTo>
                  <a:lnTo>
                    <a:pt x="61070" y="1887"/>
                  </a:lnTo>
                  <a:lnTo>
                    <a:pt x="61186" y="2080"/>
                  </a:lnTo>
                  <a:lnTo>
                    <a:pt x="61301" y="2294"/>
                  </a:lnTo>
                  <a:lnTo>
                    <a:pt x="61391" y="2487"/>
                  </a:lnTo>
                  <a:lnTo>
                    <a:pt x="61480" y="2723"/>
                  </a:lnTo>
                  <a:lnTo>
                    <a:pt x="61545" y="2981"/>
                  </a:lnTo>
                  <a:lnTo>
                    <a:pt x="61596" y="3238"/>
                  </a:lnTo>
                  <a:lnTo>
                    <a:pt x="61647" y="3517"/>
                  </a:lnTo>
                  <a:lnTo>
                    <a:pt x="61673" y="3774"/>
                  </a:lnTo>
                  <a:lnTo>
                    <a:pt x="61686" y="4053"/>
                  </a:lnTo>
                  <a:lnTo>
                    <a:pt x="61686" y="4053"/>
                  </a:lnTo>
                  <a:lnTo>
                    <a:pt x="61673" y="4353"/>
                  </a:lnTo>
                  <a:lnTo>
                    <a:pt x="61647" y="4632"/>
                  </a:lnTo>
                  <a:lnTo>
                    <a:pt x="61596" y="4890"/>
                  </a:lnTo>
                  <a:lnTo>
                    <a:pt x="61545" y="5168"/>
                  </a:lnTo>
                  <a:lnTo>
                    <a:pt x="61480" y="5404"/>
                  </a:lnTo>
                  <a:lnTo>
                    <a:pt x="61391" y="5640"/>
                  </a:lnTo>
                  <a:lnTo>
                    <a:pt x="61301" y="5855"/>
                  </a:lnTo>
                  <a:lnTo>
                    <a:pt x="61186" y="6048"/>
                  </a:lnTo>
                  <a:lnTo>
                    <a:pt x="61070" y="6241"/>
                  </a:lnTo>
                  <a:lnTo>
                    <a:pt x="60942" y="6391"/>
                  </a:lnTo>
                  <a:lnTo>
                    <a:pt x="60801" y="6541"/>
                  </a:lnTo>
                  <a:lnTo>
                    <a:pt x="60660" y="6648"/>
                  </a:lnTo>
                  <a:lnTo>
                    <a:pt x="60506" y="6734"/>
                  </a:lnTo>
                  <a:lnTo>
                    <a:pt x="60339" y="6798"/>
                  </a:lnTo>
                  <a:lnTo>
                    <a:pt x="60173" y="6863"/>
                  </a:lnTo>
                  <a:lnTo>
                    <a:pt x="59993" y="6884"/>
                  </a:lnTo>
                  <a:lnTo>
                    <a:pt x="59993" y="6884"/>
                  </a:lnTo>
                  <a:lnTo>
                    <a:pt x="59839" y="6863"/>
                  </a:lnTo>
                  <a:lnTo>
                    <a:pt x="59673" y="6798"/>
                  </a:lnTo>
                  <a:lnTo>
                    <a:pt x="59506" y="6734"/>
                  </a:lnTo>
                  <a:lnTo>
                    <a:pt x="59352" y="6648"/>
                  </a:lnTo>
                  <a:lnTo>
                    <a:pt x="59198" y="6541"/>
                  </a:lnTo>
                  <a:lnTo>
                    <a:pt x="59057" y="6391"/>
                  </a:lnTo>
                  <a:lnTo>
                    <a:pt x="58942" y="6241"/>
                  </a:lnTo>
                  <a:lnTo>
                    <a:pt x="58813" y="6048"/>
                  </a:lnTo>
                  <a:lnTo>
                    <a:pt x="58711" y="5855"/>
                  </a:lnTo>
                  <a:lnTo>
                    <a:pt x="58621" y="5640"/>
                  </a:lnTo>
                  <a:lnTo>
                    <a:pt x="58519" y="5404"/>
                  </a:lnTo>
                  <a:lnTo>
                    <a:pt x="58454" y="5168"/>
                  </a:lnTo>
                  <a:lnTo>
                    <a:pt x="58403" y="4890"/>
                  </a:lnTo>
                  <a:lnTo>
                    <a:pt x="58352" y="4632"/>
                  </a:lnTo>
                  <a:lnTo>
                    <a:pt x="58326" y="4353"/>
                  </a:lnTo>
                  <a:lnTo>
                    <a:pt x="58326" y="4053"/>
                  </a:lnTo>
                  <a:lnTo>
                    <a:pt x="58326" y="4053"/>
                  </a:lnTo>
                  <a:lnTo>
                    <a:pt x="58326" y="3774"/>
                  </a:lnTo>
                  <a:lnTo>
                    <a:pt x="58352" y="3517"/>
                  </a:lnTo>
                  <a:lnTo>
                    <a:pt x="58403" y="3238"/>
                  </a:lnTo>
                  <a:lnTo>
                    <a:pt x="58454" y="2981"/>
                  </a:lnTo>
                  <a:lnTo>
                    <a:pt x="58519" y="2723"/>
                  </a:lnTo>
                  <a:lnTo>
                    <a:pt x="58621" y="2487"/>
                  </a:lnTo>
                  <a:lnTo>
                    <a:pt x="58711" y="2294"/>
                  </a:lnTo>
                  <a:lnTo>
                    <a:pt x="58813" y="2080"/>
                  </a:lnTo>
                  <a:lnTo>
                    <a:pt x="58942" y="1887"/>
                  </a:lnTo>
                  <a:lnTo>
                    <a:pt x="59057" y="1737"/>
                  </a:lnTo>
                  <a:lnTo>
                    <a:pt x="59198" y="1587"/>
                  </a:lnTo>
                  <a:lnTo>
                    <a:pt x="59352" y="1479"/>
                  </a:lnTo>
                  <a:lnTo>
                    <a:pt x="59506" y="1394"/>
                  </a:lnTo>
                  <a:lnTo>
                    <a:pt x="59673" y="1308"/>
                  </a:lnTo>
                  <a:lnTo>
                    <a:pt x="59839" y="1265"/>
                  </a:lnTo>
                  <a:lnTo>
                    <a:pt x="59993" y="1265"/>
                  </a:lnTo>
                  <a:lnTo>
                    <a:pt x="59993" y="1265"/>
                  </a:lnTo>
                  <a:close/>
                  <a:moveTo>
                    <a:pt x="115153" y="109790"/>
                  </a:moveTo>
                  <a:lnTo>
                    <a:pt x="115153" y="109790"/>
                  </a:lnTo>
                  <a:lnTo>
                    <a:pt x="115153" y="110026"/>
                  </a:lnTo>
                  <a:lnTo>
                    <a:pt x="115127" y="110219"/>
                  </a:lnTo>
                  <a:lnTo>
                    <a:pt x="115102" y="110412"/>
                  </a:lnTo>
                  <a:lnTo>
                    <a:pt x="115063" y="110627"/>
                  </a:lnTo>
                  <a:lnTo>
                    <a:pt x="114999" y="110798"/>
                  </a:lnTo>
                  <a:lnTo>
                    <a:pt x="114948" y="110970"/>
                  </a:lnTo>
                  <a:lnTo>
                    <a:pt x="114884" y="111120"/>
                  </a:lnTo>
                  <a:lnTo>
                    <a:pt x="114794" y="111270"/>
                  </a:lnTo>
                  <a:lnTo>
                    <a:pt x="114704" y="111399"/>
                  </a:lnTo>
                  <a:lnTo>
                    <a:pt x="114601" y="111528"/>
                  </a:lnTo>
                  <a:lnTo>
                    <a:pt x="114499" y="111635"/>
                  </a:lnTo>
                  <a:lnTo>
                    <a:pt x="114396" y="111721"/>
                  </a:lnTo>
                  <a:lnTo>
                    <a:pt x="114281" y="111806"/>
                  </a:lnTo>
                  <a:lnTo>
                    <a:pt x="114166" y="111849"/>
                  </a:lnTo>
                  <a:lnTo>
                    <a:pt x="114037" y="111871"/>
                  </a:lnTo>
                  <a:lnTo>
                    <a:pt x="113909" y="111892"/>
                  </a:lnTo>
                  <a:lnTo>
                    <a:pt x="6103" y="111892"/>
                  </a:lnTo>
                  <a:lnTo>
                    <a:pt x="6103" y="111892"/>
                  </a:lnTo>
                  <a:lnTo>
                    <a:pt x="5974" y="111871"/>
                  </a:lnTo>
                  <a:lnTo>
                    <a:pt x="5846" y="111849"/>
                  </a:lnTo>
                  <a:lnTo>
                    <a:pt x="5731" y="111806"/>
                  </a:lnTo>
                  <a:lnTo>
                    <a:pt x="5615" y="111721"/>
                  </a:lnTo>
                  <a:lnTo>
                    <a:pt x="5513" y="111635"/>
                  </a:lnTo>
                  <a:lnTo>
                    <a:pt x="5398" y="111528"/>
                  </a:lnTo>
                  <a:lnTo>
                    <a:pt x="5308" y="111399"/>
                  </a:lnTo>
                  <a:lnTo>
                    <a:pt x="5218" y="111270"/>
                  </a:lnTo>
                  <a:lnTo>
                    <a:pt x="5128" y="111120"/>
                  </a:lnTo>
                  <a:lnTo>
                    <a:pt x="5064" y="110970"/>
                  </a:lnTo>
                  <a:lnTo>
                    <a:pt x="5000" y="110798"/>
                  </a:lnTo>
                  <a:lnTo>
                    <a:pt x="4949" y="110627"/>
                  </a:lnTo>
                  <a:lnTo>
                    <a:pt x="4910" y="110412"/>
                  </a:lnTo>
                  <a:lnTo>
                    <a:pt x="4872" y="110219"/>
                  </a:lnTo>
                  <a:lnTo>
                    <a:pt x="4859" y="110026"/>
                  </a:lnTo>
                  <a:lnTo>
                    <a:pt x="4859" y="109790"/>
                  </a:lnTo>
                  <a:lnTo>
                    <a:pt x="4859" y="10209"/>
                  </a:lnTo>
                  <a:lnTo>
                    <a:pt x="4859" y="10209"/>
                  </a:lnTo>
                  <a:lnTo>
                    <a:pt x="4859" y="9994"/>
                  </a:lnTo>
                  <a:lnTo>
                    <a:pt x="4872" y="9780"/>
                  </a:lnTo>
                  <a:lnTo>
                    <a:pt x="4910" y="9587"/>
                  </a:lnTo>
                  <a:lnTo>
                    <a:pt x="4949" y="9394"/>
                  </a:lnTo>
                  <a:lnTo>
                    <a:pt x="5000" y="9201"/>
                  </a:lnTo>
                  <a:lnTo>
                    <a:pt x="5064" y="9029"/>
                  </a:lnTo>
                  <a:lnTo>
                    <a:pt x="5128" y="8857"/>
                  </a:lnTo>
                  <a:lnTo>
                    <a:pt x="5218" y="8729"/>
                  </a:lnTo>
                  <a:lnTo>
                    <a:pt x="5308" y="8579"/>
                  </a:lnTo>
                  <a:lnTo>
                    <a:pt x="5398" y="8471"/>
                  </a:lnTo>
                  <a:lnTo>
                    <a:pt x="5513" y="8364"/>
                  </a:lnTo>
                  <a:lnTo>
                    <a:pt x="5615" y="8257"/>
                  </a:lnTo>
                  <a:lnTo>
                    <a:pt x="5731" y="8193"/>
                  </a:lnTo>
                  <a:lnTo>
                    <a:pt x="5846" y="8150"/>
                  </a:lnTo>
                  <a:lnTo>
                    <a:pt x="5974" y="8128"/>
                  </a:lnTo>
                  <a:lnTo>
                    <a:pt x="6103" y="8107"/>
                  </a:lnTo>
                  <a:lnTo>
                    <a:pt x="113909" y="8107"/>
                  </a:lnTo>
                  <a:lnTo>
                    <a:pt x="113909" y="8107"/>
                  </a:lnTo>
                  <a:lnTo>
                    <a:pt x="114037" y="8128"/>
                  </a:lnTo>
                  <a:lnTo>
                    <a:pt x="114166" y="8150"/>
                  </a:lnTo>
                  <a:lnTo>
                    <a:pt x="114281" y="8193"/>
                  </a:lnTo>
                  <a:lnTo>
                    <a:pt x="114396" y="8257"/>
                  </a:lnTo>
                  <a:lnTo>
                    <a:pt x="114499" y="8364"/>
                  </a:lnTo>
                  <a:lnTo>
                    <a:pt x="114601" y="8471"/>
                  </a:lnTo>
                  <a:lnTo>
                    <a:pt x="114704" y="8579"/>
                  </a:lnTo>
                  <a:lnTo>
                    <a:pt x="114794" y="8729"/>
                  </a:lnTo>
                  <a:lnTo>
                    <a:pt x="114884" y="8857"/>
                  </a:lnTo>
                  <a:lnTo>
                    <a:pt x="114948" y="9029"/>
                  </a:lnTo>
                  <a:lnTo>
                    <a:pt x="114999" y="9201"/>
                  </a:lnTo>
                  <a:lnTo>
                    <a:pt x="115063" y="9394"/>
                  </a:lnTo>
                  <a:lnTo>
                    <a:pt x="115102" y="9587"/>
                  </a:lnTo>
                  <a:lnTo>
                    <a:pt x="115127" y="9780"/>
                  </a:lnTo>
                  <a:lnTo>
                    <a:pt x="115153" y="9994"/>
                  </a:lnTo>
                  <a:lnTo>
                    <a:pt x="115153" y="10209"/>
                  </a:lnTo>
                  <a:lnTo>
                    <a:pt x="115153" y="109790"/>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33" name="Shape 233"/>
            <p:cNvSpPr/>
            <p:nvPr/>
          </p:nvSpPr>
          <p:spPr>
            <a:xfrm>
              <a:off x="1676400" y="11107738"/>
              <a:ext cx="1930399" cy="68262"/>
            </a:xfrm>
            <a:custGeom>
              <a:avLst/>
              <a:gdLst/>
              <a:ahLst/>
              <a:cxnLst/>
              <a:rect l="0" t="0" r="0" b="0"/>
              <a:pathLst>
                <a:path w="120000" h="120000" extrusionOk="0">
                  <a:moveTo>
                    <a:pt x="65" y="0"/>
                  </a:moveTo>
                  <a:lnTo>
                    <a:pt x="65" y="0"/>
                  </a:lnTo>
                  <a:lnTo>
                    <a:pt x="32" y="4961"/>
                  </a:lnTo>
                  <a:lnTo>
                    <a:pt x="10" y="9612"/>
                  </a:lnTo>
                  <a:lnTo>
                    <a:pt x="0" y="14573"/>
                  </a:lnTo>
                  <a:lnTo>
                    <a:pt x="0" y="19534"/>
                  </a:lnTo>
                  <a:lnTo>
                    <a:pt x="0" y="21705"/>
                  </a:lnTo>
                  <a:lnTo>
                    <a:pt x="0" y="21705"/>
                  </a:lnTo>
                  <a:lnTo>
                    <a:pt x="0" y="26666"/>
                  </a:lnTo>
                  <a:lnTo>
                    <a:pt x="10" y="31627"/>
                  </a:lnTo>
                  <a:lnTo>
                    <a:pt x="32" y="36589"/>
                  </a:lnTo>
                  <a:lnTo>
                    <a:pt x="65" y="41550"/>
                  </a:lnTo>
                  <a:lnTo>
                    <a:pt x="109" y="46201"/>
                  </a:lnTo>
                  <a:lnTo>
                    <a:pt x="153" y="50852"/>
                  </a:lnTo>
                  <a:lnTo>
                    <a:pt x="208" y="55193"/>
                  </a:lnTo>
                  <a:lnTo>
                    <a:pt x="274" y="59844"/>
                  </a:lnTo>
                  <a:lnTo>
                    <a:pt x="339" y="64186"/>
                  </a:lnTo>
                  <a:lnTo>
                    <a:pt x="416" y="68527"/>
                  </a:lnTo>
                  <a:lnTo>
                    <a:pt x="504" y="72558"/>
                  </a:lnTo>
                  <a:lnTo>
                    <a:pt x="592" y="76589"/>
                  </a:lnTo>
                  <a:lnTo>
                    <a:pt x="679" y="80310"/>
                  </a:lnTo>
                  <a:lnTo>
                    <a:pt x="789" y="84031"/>
                  </a:lnTo>
                  <a:lnTo>
                    <a:pt x="899" y="87751"/>
                  </a:lnTo>
                  <a:lnTo>
                    <a:pt x="1019" y="90852"/>
                  </a:lnTo>
                  <a:lnTo>
                    <a:pt x="1129" y="94263"/>
                  </a:lnTo>
                  <a:lnTo>
                    <a:pt x="1260" y="97364"/>
                  </a:lnTo>
                  <a:lnTo>
                    <a:pt x="1392" y="100465"/>
                  </a:lnTo>
                  <a:lnTo>
                    <a:pt x="1535" y="102945"/>
                  </a:lnTo>
                  <a:lnTo>
                    <a:pt x="1677" y="105736"/>
                  </a:lnTo>
                  <a:lnTo>
                    <a:pt x="1820" y="107906"/>
                  </a:lnTo>
                  <a:lnTo>
                    <a:pt x="1973" y="110387"/>
                  </a:lnTo>
                  <a:lnTo>
                    <a:pt x="2127" y="111937"/>
                  </a:lnTo>
                  <a:lnTo>
                    <a:pt x="2280" y="114108"/>
                  </a:lnTo>
                  <a:lnTo>
                    <a:pt x="2445" y="115348"/>
                  </a:lnTo>
                  <a:lnTo>
                    <a:pt x="2609" y="116589"/>
                  </a:lnTo>
                  <a:lnTo>
                    <a:pt x="2774" y="118139"/>
                  </a:lnTo>
                  <a:lnTo>
                    <a:pt x="2938" y="118759"/>
                  </a:lnTo>
                  <a:lnTo>
                    <a:pt x="3114" y="119379"/>
                  </a:lnTo>
                  <a:lnTo>
                    <a:pt x="3289" y="119689"/>
                  </a:lnTo>
                  <a:lnTo>
                    <a:pt x="3464" y="120000"/>
                  </a:lnTo>
                  <a:lnTo>
                    <a:pt x="116524" y="120000"/>
                  </a:lnTo>
                  <a:lnTo>
                    <a:pt x="116524" y="120000"/>
                  </a:lnTo>
                  <a:lnTo>
                    <a:pt x="116710" y="119689"/>
                  </a:lnTo>
                  <a:lnTo>
                    <a:pt x="116885" y="119379"/>
                  </a:lnTo>
                  <a:lnTo>
                    <a:pt x="117050" y="118759"/>
                  </a:lnTo>
                  <a:lnTo>
                    <a:pt x="117225" y="118139"/>
                  </a:lnTo>
                  <a:lnTo>
                    <a:pt x="117390" y="116589"/>
                  </a:lnTo>
                  <a:lnTo>
                    <a:pt x="117554" y="115348"/>
                  </a:lnTo>
                  <a:lnTo>
                    <a:pt x="117719" y="114108"/>
                  </a:lnTo>
                  <a:lnTo>
                    <a:pt x="117872" y="111937"/>
                  </a:lnTo>
                  <a:lnTo>
                    <a:pt x="118026" y="110387"/>
                  </a:lnTo>
                  <a:lnTo>
                    <a:pt x="118179" y="107906"/>
                  </a:lnTo>
                  <a:lnTo>
                    <a:pt x="118322" y="105736"/>
                  </a:lnTo>
                  <a:lnTo>
                    <a:pt x="118464" y="102945"/>
                  </a:lnTo>
                  <a:lnTo>
                    <a:pt x="118607" y="100465"/>
                  </a:lnTo>
                  <a:lnTo>
                    <a:pt x="118739" y="97364"/>
                  </a:lnTo>
                  <a:lnTo>
                    <a:pt x="118859" y="94263"/>
                  </a:lnTo>
                  <a:lnTo>
                    <a:pt x="118980" y="90852"/>
                  </a:lnTo>
                  <a:lnTo>
                    <a:pt x="119089" y="87751"/>
                  </a:lnTo>
                  <a:lnTo>
                    <a:pt x="119210" y="84031"/>
                  </a:lnTo>
                  <a:lnTo>
                    <a:pt x="119309" y="80310"/>
                  </a:lnTo>
                  <a:lnTo>
                    <a:pt x="119407" y="76589"/>
                  </a:lnTo>
                  <a:lnTo>
                    <a:pt x="119495" y="72558"/>
                  </a:lnTo>
                  <a:lnTo>
                    <a:pt x="119572" y="68527"/>
                  </a:lnTo>
                  <a:lnTo>
                    <a:pt x="119660" y="64186"/>
                  </a:lnTo>
                  <a:lnTo>
                    <a:pt x="119725" y="59844"/>
                  </a:lnTo>
                  <a:lnTo>
                    <a:pt x="119791" y="55193"/>
                  </a:lnTo>
                  <a:lnTo>
                    <a:pt x="119846" y="50852"/>
                  </a:lnTo>
                  <a:lnTo>
                    <a:pt x="119890" y="46201"/>
                  </a:lnTo>
                  <a:lnTo>
                    <a:pt x="119934" y="41550"/>
                  </a:lnTo>
                  <a:lnTo>
                    <a:pt x="119956" y="36589"/>
                  </a:lnTo>
                  <a:lnTo>
                    <a:pt x="119978" y="31627"/>
                  </a:lnTo>
                  <a:lnTo>
                    <a:pt x="119989" y="26666"/>
                  </a:lnTo>
                  <a:lnTo>
                    <a:pt x="120000" y="21705"/>
                  </a:lnTo>
                  <a:lnTo>
                    <a:pt x="120000" y="19534"/>
                  </a:lnTo>
                  <a:lnTo>
                    <a:pt x="120000" y="19534"/>
                  </a:lnTo>
                  <a:lnTo>
                    <a:pt x="119989" y="14573"/>
                  </a:lnTo>
                  <a:lnTo>
                    <a:pt x="119978" y="9612"/>
                  </a:lnTo>
                  <a:lnTo>
                    <a:pt x="119967" y="4961"/>
                  </a:lnTo>
                  <a:lnTo>
                    <a:pt x="119934" y="0"/>
                  </a:lnTo>
                  <a:lnTo>
                    <a:pt x="65" y="0"/>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34" name="Shape 234"/>
            <p:cNvSpPr/>
            <p:nvPr/>
          </p:nvSpPr>
          <p:spPr>
            <a:xfrm>
              <a:off x="1687513" y="10825163"/>
              <a:ext cx="1908173" cy="263525"/>
            </a:xfrm>
            <a:custGeom>
              <a:avLst/>
              <a:gdLst/>
              <a:ahLst/>
              <a:cxnLst/>
              <a:rect l="0" t="0" r="0" b="0"/>
              <a:pathLst>
                <a:path w="120000" h="120000" extrusionOk="0">
                  <a:moveTo>
                    <a:pt x="119844" y="105449"/>
                  </a:moveTo>
                  <a:lnTo>
                    <a:pt x="112616" y="5356"/>
                  </a:lnTo>
                  <a:lnTo>
                    <a:pt x="112616" y="5356"/>
                  </a:lnTo>
                  <a:lnTo>
                    <a:pt x="112505" y="4157"/>
                  </a:lnTo>
                  <a:lnTo>
                    <a:pt x="112383" y="3117"/>
                  </a:lnTo>
                  <a:lnTo>
                    <a:pt x="112250" y="2158"/>
                  </a:lnTo>
                  <a:lnTo>
                    <a:pt x="112095" y="1359"/>
                  </a:lnTo>
                  <a:lnTo>
                    <a:pt x="111929" y="799"/>
                  </a:lnTo>
                  <a:lnTo>
                    <a:pt x="111751" y="319"/>
                  </a:lnTo>
                  <a:lnTo>
                    <a:pt x="111574" y="79"/>
                  </a:lnTo>
                  <a:lnTo>
                    <a:pt x="111385" y="0"/>
                  </a:lnTo>
                  <a:lnTo>
                    <a:pt x="8614" y="0"/>
                  </a:lnTo>
                  <a:lnTo>
                    <a:pt x="8614" y="0"/>
                  </a:lnTo>
                  <a:lnTo>
                    <a:pt x="8425" y="79"/>
                  </a:lnTo>
                  <a:lnTo>
                    <a:pt x="8237" y="319"/>
                  </a:lnTo>
                  <a:lnTo>
                    <a:pt x="8070" y="799"/>
                  </a:lnTo>
                  <a:lnTo>
                    <a:pt x="7904" y="1359"/>
                  </a:lnTo>
                  <a:lnTo>
                    <a:pt x="7749" y="2158"/>
                  </a:lnTo>
                  <a:lnTo>
                    <a:pt x="7605" y="3117"/>
                  </a:lnTo>
                  <a:lnTo>
                    <a:pt x="7483" y="4157"/>
                  </a:lnTo>
                  <a:lnTo>
                    <a:pt x="7383" y="5356"/>
                  </a:lnTo>
                  <a:lnTo>
                    <a:pt x="155" y="105449"/>
                  </a:lnTo>
                  <a:lnTo>
                    <a:pt x="155" y="105449"/>
                  </a:lnTo>
                  <a:lnTo>
                    <a:pt x="88" y="106728"/>
                  </a:lnTo>
                  <a:lnTo>
                    <a:pt x="22" y="108007"/>
                  </a:lnTo>
                  <a:lnTo>
                    <a:pt x="0" y="109287"/>
                  </a:lnTo>
                  <a:lnTo>
                    <a:pt x="0" y="110566"/>
                  </a:lnTo>
                  <a:lnTo>
                    <a:pt x="11" y="111765"/>
                  </a:lnTo>
                  <a:lnTo>
                    <a:pt x="66" y="112964"/>
                  </a:lnTo>
                  <a:lnTo>
                    <a:pt x="121" y="114163"/>
                  </a:lnTo>
                  <a:lnTo>
                    <a:pt x="210" y="115283"/>
                  </a:lnTo>
                  <a:lnTo>
                    <a:pt x="299" y="116242"/>
                  </a:lnTo>
                  <a:lnTo>
                    <a:pt x="410" y="117201"/>
                  </a:lnTo>
                  <a:lnTo>
                    <a:pt x="543" y="118081"/>
                  </a:lnTo>
                  <a:lnTo>
                    <a:pt x="687" y="118720"/>
                  </a:lnTo>
                  <a:lnTo>
                    <a:pt x="853" y="119280"/>
                  </a:lnTo>
                  <a:lnTo>
                    <a:pt x="1019" y="119680"/>
                  </a:lnTo>
                  <a:lnTo>
                    <a:pt x="1197" y="119920"/>
                  </a:lnTo>
                  <a:lnTo>
                    <a:pt x="1385" y="120000"/>
                  </a:lnTo>
                  <a:lnTo>
                    <a:pt x="118614" y="120000"/>
                  </a:lnTo>
                  <a:lnTo>
                    <a:pt x="118614" y="120000"/>
                  </a:lnTo>
                  <a:lnTo>
                    <a:pt x="118802" y="119920"/>
                  </a:lnTo>
                  <a:lnTo>
                    <a:pt x="118980" y="119680"/>
                  </a:lnTo>
                  <a:lnTo>
                    <a:pt x="119146" y="119280"/>
                  </a:lnTo>
                  <a:lnTo>
                    <a:pt x="119301" y="118720"/>
                  </a:lnTo>
                  <a:lnTo>
                    <a:pt x="119445" y="118081"/>
                  </a:lnTo>
                  <a:lnTo>
                    <a:pt x="119578" y="117201"/>
                  </a:lnTo>
                  <a:lnTo>
                    <a:pt x="119700" y="116242"/>
                  </a:lnTo>
                  <a:lnTo>
                    <a:pt x="119789" y="115283"/>
                  </a:lnTo>
                  <a:lnTo>
                    <a:pt x="119878" y="114163"/>
                  </a:lnTo>
                  <a:lnTo>
                    <a:pt x="119933" y="112964"/>
                  </a:lnTo>
                  <a:lnTo>
                    <a:pt x="119977" y="111765"/>
                  </a:lnTo>
                  <a:lnTo>
                    <a:pt x="120000" y="110566"/>
                  </a:lnTo>
                  <a:lnTo>
                    <a:pt x="120000" y="109287"/>
                  </a:lnTo>
                  <a:lnTo>
                    <a:pt x="119966" y="108007"/>
                  </a:lnTo>
                  <a:lnTo>
                    <a:pt x="119911" y="106728"/>
                  </a:lnTo>
                  <a:lnTo>
                    <a:pt x="119844" y="105449"/>
                  </a:lnTo>
                  <a:lnTo>
                    <a:pt x="119844" y="105449"/>
                  </a:lnTo>
                  <a:close/>
                  <a:moveTo>
                    <a:pt x="44922" y="110806"/>
                  </a:moveTo>
                  <a:lnTo>
                    <a:pt x="46241" y="86102"/>
                  </a:lnTo>
                  <a:lnTo>
                    <a:pt x="73747" y="86102"/>
                  </a:lnTo>
                  <a:lnTo>
                    <a:pt x="75077" y="110806"/>
                  </a:lnTo>
                  <a:lnTo>
                    <a:pt x="44922" y="110806"/>
                  </a:lnTo>
                  <a:close/>
                  <a:moveTo>
                    <a:pt x="9667" y="76828"/>
                  </a:moveTo>
                  <a:lnTo>
                    <a:pt x="13004" y="21665"/>
                  </a:lnTo>
                  <a:lnTo>
                    <a:pt x="106995" y="21665"/>
                  </a:lnTo>
                  <a:lnTo>
                    <a:pt x="110332" y="76828"/>
                  </a:lnTo>
                  <a:lnTo>
                    <a:pt x="9667" y="76828"/>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grpSp>
      <p:grpSp>
        <p:nvGrpSpPr>
          <p:cNvPr id="235" name="Shape 235"/>
          <p:cNvGrpSpPr/>
          <p:nvPr/>
        </p:nvGrpSpPr>
        <p:grpSpPr>
          <a:xfrm>
            <a:off x="1935976" y="3359148"/>
            <a:ext cx="435462" cy="337513"/>
            <a:chOff x="2267763" y="8776031"/>
            <a:chExt cx="1341655" cy="1336826"/>
          </a:xfrm>
        </p:grpSpPr>
        <p:sp>
          <p:nvSpPr>
            <p:cNvPr id="236" name="Shape 236"/>
            <p:cNvSpPr/>
            <p:nvPr/>
          </p:nvSpPr>
          <p:spPr>
            <a:xfrm>
              <a:off x="2267763" y="8776031"/>
              <a:ext cx="925866" cy="1101652"/>
            </a:xfrm>
            <a:prstGeom prst="roundRect">
              <a:avLst>
                <a:gd name="adj" fmla="val 16667"/>
              </a:avLst>
            </a:prstGeom>
            <a:noFill/>
            <a:ln w="38100" cap="flat" cmpd="sng">
              <a:solidFill>
                <a:schemeClr val="accent1"/>
              </a:solidFill>
              <a:prstDash val="solid"/>
              <a:miter/>
              <a:headEnd type="none" w="med" len="med"/>
              <a:tailEnd type="none" w="med" len="med"/>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baseline="0">
                <a:solidFill>
                  <a:srgbClr val="FFFFFF"/>
                </a:solidFill>
                <a:latin typeface="Calibri"/>
                <a:ea typeface="Calibri"/>
                <a:cs typeface="Calibri"/>
                <a:sym typeface="Calibri"/>
                <a:rtl val="0"/>
              </a:endParaRPr>
            </a:p>
          </p:txBody>
        </p:sp>
        <p:sp>
          <p:nvSpPr>
            <p:cNvPr id="237" name="Shape 237"/>
            <p:cNvSpPr/>
            <p:nvPr/>
          </p:nvSpPr>
          <p:spPr>
            <a:xfrm>
              <a:off x="2683552" y="9011202"/>
              <a:ext cx="925866" cy="1101655"/>
            </a:xfrm>
            <a:prstGeom prst="roundRect">
              <a:avLst>
                <a:gd name="adj" fmla="val 16667"/>
              </a:avLst>
            </a:prstGeom>
            <a:noFill/>
            <a:ln w="38100" cap="flat" cmpd="sng">
              <a:solidFill>
                <a:schemeClr val="accent1"/>
              </a:solidFill>
              <a:prstDash val="solid"/>
              <a:miter/>
              <a:headEnd type="none" w="med" len="med"/>
              <a:tailEnd type="none" w="med" len="med"/>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baseline="0">
                <a:solidFill>
                  <a:srgbClr val="FFFFFF"/>
                </a:solidFill>
                <a:latin typeface="Calibri"/>
                <a:ea typeface="Calibri"/>
                <a:cs typeface="Calibri"/>
                <a:sym typeface="Calibri"/>
                <a:rtl val="0"/>
              </a:endParaRPr>
            </a:p>
          </p:txBody>
        </p:sp>
      </p:grpSp>
      <p:sp>
        <p:nvSpPr>
          <p:cNvPr id="238" name="Shape 238"/>
          <p:cNvSpPr/>
          <p:nvPr/>
        </p:nvSpPr>
        <p:spPr>
          <a:xfrm>
            <a:off x="4229596" y="3435350"/>
            <a:ext cx="439536" cy="461366"/>
          </a:xfrm>
          <a:custGeom>
            <a:avLst/>
            <a:gdLst/>
            <a:ahLst/>
            <a:cxnLst/>
            <a:rect l="0" t="0" r="0" b="0"/>
            <a:pathLst>
              <a:path w="120000" h="120000" extrusionOk="0">
                <a:moveTo>
                  <a:pt x="55629" y="96908"/>
                </a:moveTo>
                <a:lnTo>
                  <a:pt x="55629" y="82902"/>
                </a:lnTo>
                <a:lnTo>
                  <a:pt x="64370" y="82902"/>
                </a:lnTo>
                <a:lnTo>
                  <a:pt x="64370" y="96908"/>
                </a:lnTo>
                <a:lnTo>
                  <a:pt x="55629" y="96908"/>
                </a:lnTo>
                <a:lnTo>
                  <a:pt x="55629" y="96908"/>
                </a:lnTo>
                <a:close/>
                <a:moveTo>
                  <a:pt x="50066" y="100694"/>
                </a:moveTo>
                <a:lnTo>
                  <a:pt x="70331" y="100694"/>
                </a:lnTo>
                <a:lnTo>
                  <a:pt x="70331" y="120000"/>
                </a:lnTo>
                <a:lnTo>
                  <a:pt x="50066" y="120000"/>
                </a:lnTo>
                <a:lnTo>
                  <a:pt x="50066" y="100694"/>
                </a:lnTo>
                <a:lnTo>
                  <a:pt x="50066" y="100694"/>
                </a:lnTo>
                <a:close/>
                <a:moveTo>
                  <a:pt x="0" y="106372"/>
                </a:moveTo>
                <a:lnTo>
                  <a:pt x="45695" y="106372"/>
                </a:lnTo>
                <a:lnTo>
                  <a:pt x="45695" y="114700"/>
                </a:lnTo>
                <a:lnTo>
                  <a:pt x="0" y="114700"/>
                </a:lnTo>
                <a:lnTo>
                  <a:pt x="0" y="106372"/>
                </a:lnTo>
                <a:lnTo>
                  <a:pt x="0" y="106372"/>
                </a:lnTo>
                <a:close/>
                <a:moveTo>
                  <a:pt x="74701" y="106372"/>
                </a:moveTo>
                <a:lnTo>
                  <a:pt x="120000" y="106372"/>
                </a:lnTo>
                <a:lnTo>
                  <a:pt x="120000" y="114700"/>
                </a:lnTo>
                <a:lnTo>
                  <a:pt x="74701" y="114700"/>
                </a:lnTo>
                <a:lnTo>
                  <a:pt x="74701" y="106372"/>
                </a:lnTo>
                <a:lnTo>
                  <a:pt x="74701" y="106372"/>
                </a:lnTo>
                <a:close/>
                <a:moveTo>
                  <a:pt x="15099" y="0"/>
                </a:moveTo>
                <a:lnTo>
                  <a:pt x="105298" y="0"/>
                </a:lnTo>
                <a:lnTo>
                  <a:pt x="105298" y="0"/>
                </a:lnTo>
                <a:lnTo>
                  <a:pt x="106490" y="757"/>
                </a:lnTo>
                <a:lnTo>
                  <a:pt x="106887" y="1135"/>
                </a:lnTo>
                <a:lnTo>
                  <a:pt x="106887" y="1514"/>
                </a:lnTo>
                <a:lnTo>
                  <a:pt x="106887" y="21198"/>
                </a:lnTo>
                <a:lnTo>
                  <a:pt x="106887" y="21198"/>
                </a:lnTo>
                <a:lnTo>
                  <a:pt x="106887" y="21577"/>
                </a:lnTo>
                <a:lnTo>
                  <a:pt x="106490" y="22334"/>
                </a:lnTo>
                <a:lnTo>
                  <a:pt x="105298" y="22712"/>
                </a:lnTo>
                <a:lnTo>
                  <a:pt x="15099" y="22712"/>
                </a:lnTo>
                <a:lnTo>
                  <a:pt x="15099" y="22712"/>
                </a:lnTo>
                <a:lnTo>
                  <a:pt x="13907" y="22334"/>
                </a:lnTo>
                <a:lnTo>
                  <a:pt x="13509" y="21577"/>
                </a:lnTo>
                <a:lnTo>
                  <a:pt x="13112" y="21198"/>
                </a:lnTo>
                <a:lnTo>
                  <a:pt x="13112" y="1514"/>
                </a:lnTo>
                <a:lnTo>
                  <a:pt x="13112" y="1514"/>
                </a:lnTo>
                <a:lnTo>
                  <a:pt x="13509" y="1135"/>
                </a:lnTo>
                <a:lnTo>
                  <a:pt x="13907" y="757"/>
                </a:lnTo>
                <a:lnTo>
                  <a:pt x="15099" y="0"/>
                </a:lnTo>
                <a:lnTo>
                  <a:pt x="15099" y="0"/>
                </a:lnTo>
                <a:close/>
                <a:moveTo>
                  <a:pt x="90596" y="7949"/>
                </a:moveTo>
                <a:lnTo>
                  <a:pt x="90596" y="7949"/>
                </a:lnTo>
                <a:lnTo>
                  <a:pt x="90198" y="8328"/>
                </a:lnTo>
                <a:lnTo>
                  <a:pt x="89801" y="8706"/>
                </a:lnTo>
                <a:lnTo>
                  <a:pt x="89801" y="14006"/>
                </a:lnTo>
                <a:lnTo>
                  <a:pt x="89801" y="14006"/>
                </a:lnTo>
                <a:lnTo>
                  <a:pt x="90198" y="14763"/>
                </a:lnTo>
                <a:lnTo>
                  <a:pt x="90596" y="14763"/>
                </a:lnTo>
                <a:lnTo>
                  <a:pt x="97748" y="14763"/>
                </a:lnTo>
                <a:lnTo>
                  <a:pt x="97748" y="14763"/>
                </a:lnTo>
                <a:lnTo>
                  <a:pt x="98543" y="14763"/>
                </a:lnTo>
                <a:lnTo>
                  <a:pt x="98940" y="14006"/>
                </a:lnTo>
                <a:lnTo>
                  <a:pt x="98940" y="8706"/>
                </a:lnTo>
                <a:lnTo>
                  <a:pt x="98940" y="8706"/>
                </a:lnTo>
                <a:lnTo>
                  <a:pt x="98543" y="8328"/>
                </a:lnTo>
                <a:lnTo>
                  <a:pt x="97748" y="7949"/>
                </a:lnTo>
                <a:lnTo>
                  <a:pt x="90596" y="7949"/>
                </a:lnTo>
                <a:lnTo>
                  <a:pt x="90596" y="7949"/>
                </a:lnTo>
                <a:close/>
                <a:moveTo>
                  <a:pt x="15099" y="28012"/>
                </a:moveTo>
                <a:lnTo>
                  <a:pt x="105298" y="28012"/>
                </a:lnTo>
                <a:lnTo>
                  <a:pt x="105298" y="28012"/>
                </a:lnTo>
                <a:lnTo>
                  <a:pt x="106490" y="28391"/>
                </a:lnTo>
                <a:lnTo>
                  <a:pt x="106887" y="28769"/>
                </a:lnTo>
                <a:lnTo>
                  <a:pt x="106887" y="29526"/>
                </a:lnTo>
                <a:lnTo>
                  <a:pt x="106887" y="49211"/>
                </a:lnTo>
                <a:lnTo>
                  <a:pt x="106887" y="49211"/>
                </a:lnTo>
                <a:lnTo>
                  <a:pt x="106887" y="49589"/>
                </a:lnTo>
                <a:lnTo>
                  <a:pt x="106490" y="49968"/>
                </a:lnTo>
                <a:lnTo>
                  <a:pt x="105298" y="50347"/>
                </a:lnTo>
                <a:lnTo>
                  <a:pt x="15099" y="50347"/>
                </a:lnTo>
                <a:lnTo>
                  <a:pt x="15099" y="50347"/>
                </a:lnTo>
                <a:lnTo>
                  <a:pt x="13907" y="49968"/>
                </a:lnTo>
                <a:lnTo>
                  <a:pt x="13509" y="49589"/>
                </a:lnTo>
                <a:lnTo>
                  <a:pt x="13112" y="49211"/>
                </a:lnTo>
                <a:lnTo>
                  <a:pt x="13112" y="29526"/>
                </a:lnTo>
                <a:lnTo>
                  <a:pt x="13112" y="29526"/>
                </a:lnTo>
                <a:lnTo>
                  <a:pt x="13509" y="28769"/>
                </a:lnTo>
                <a:lnTo>
                  <a:pt x="13907" y="28391"/>
                </a:lnTo>
                <a:lnTo>
                  <a:pt x="15099" y="28012"/>
                </a:lnTo>
                <a:lnTo>
                  <a:pt x="15099" y="28012"/>
                </a:lnTo>
                <a:close/>
                <a:moveTo>
                  <a:pt x="90596" y="35962"/>
                </a:moveTo>
                <a:lnTo>
                  <a:pt x="90596" y="35962"/>
                </a:lnTo>
                <a:lnTo>
                  <a:pt x="90198" y="35962"/>
                </a:lnTo>
                <a:lnTo>
                  <a:pt x="89801" y="36719"/>
                </a:lnTo>
                <a:lnTo>
                  <a:pt x="89801" y="42018"/>
                </a:lnTo>
                <a:lnTo>
                  <a:pt x="89801" y="42018"/>
                </a:lnTo>
                <a:lnTo>
                  <a:pt x="90198" y="42397"/>
                </a:lnTo>
                <a:lnTo>
                  <a:pt x="90596" y="42776"/>
                </a:lnTo>
                <a:lnTo>
                  <a:pt x="97748" y="42776"/>
                </a:lnTo>
                <a:lnTo>
                  <a:pt x="97748" y="42776"/>
                </a:lnTo>
                <a:lnTo>
                  <a:pt x="98543" y="42397"/>
                </a:lnTo>
                <a:lnTo>
                  <a:pt x="98940" y="42018"/>
                </a:lnTo>
                <a:lnTo>
                  <a:pt x="98940" y="36719"/>
                </a:lnTo>
                <a:lnTo>
                  <a:pt x="98940" y="36719"/>
                </a:lnTo>
                <a:lnTo>
                  <a:pt x="98543" y="35962"/>
                </a:lnTo>
                <a:lnTo>
                  <a:pt x="97748" y="35962"/>
                </a:lnTo>
                <a:lnTo>
                  <a:pt x="90596" y="35962"/>
                </a:lnTo>
                <a:lnTo>
                  <a:pt x="90596" y="35962"/>
                </a:lnTo>
                <a:close/>
                <a:moveTo>
                  <a:pt x="15099" y="56025"/>
                </a:moveTo>
                <a:lnTo>
                  <a:pt x="105298" y="56025"/>
                </a:lnTo>
                <a:lnTo>
                  <a:pt x="105298" y="56025"/>
                </a:lnTo>
                <a:lnTo>
                  <a:pt x="106490" y="56403"/>
                </a:lnTo>
                <a:lnTo>
                  <a:pt x="106887" y="56782"/>
                </a:lnTo>
                <a:lnTo>
                  <a:pt x="106887" y="57160"/>
                </a:lnTo>
                <a:lnTo>
                  <a:pt x="106887" y="76845"/>
                </a:lnTo>
                <a:lnTo>
                  <a:pt x="106887" y="76845"/>
                </a:lnTo>
                <a:lnTo>
                  <a:pt x="106887" y="77602"/>
                </a:lnTo>
                <a:lnTo>
                  <a:pt x="106490" y="77981"/>
                </a:lnTo>
                <a:lnTo>
                  <a:pt x="105298" y="78359"/>
                </a:lnTo>
                <a:lnTo>
                  <a:pt x="15099" y="78359"/>
                </a:lnTo>
                <a:lnTo>
                  <a:pt x="15099" y="78359"/>
                </a:lnTo>
                <a:lnTo>
                  <a:pt x="13907" y="77981"/>
                </a:lnTo>
                <a:lnTo>
                  <a:pt x="13509" y="77602"/>
                </a:lnTo>
                <a:lnTo>
                  <a:pt x="13112" y="76845"/>
                </a:lnTo>
                <a:lnTo>
                  <a:pt x="13112" y="57160"/>
                </a:lnTo>
                <a:lnTo>
                  <a:pt x="13112" y="57160"/>
                </a:lnTo>
                <a:lnTo>
                  <a:pt x="13509" y="56782"/>
                </a:lnTo>
                <a:lnTo>
                  <a:pt x="13907" y="56403"/>
                </a:lnTo>
                <a:lnTo>
                  <a:pt x="15099" y="56025"/>
                </a:lnTo>
                <a:lnTo>
                  <a:pt x="15099" y="56025"/>
                </a:lnTo>
                <a:close/>
                <a:moveTo>
                  <a:pt x="90596" y="63596"/>
                </a:moveTo>
                <a:lnTo>
                  <a:pt x="90596" y="63596"/>
                </a:lnTo>
                <a:lnTo>
                  <a:pt x="90198" y="63974"/>
                </a:lnTo>
                <a:lnTo>
                  <a:pt x="89801" y="64353"/>
                </a:lnTo>
                <a:lnTo>
                  <a:pt x="89801" y="69652"/>
                </a:lnTo>
                <a:lnTo>
                  <a:pt x="89801" y="69652"/>
                </a:lnTo>
                <a:lnTo>
                  <a:pt x="90198" y="70410"/>
                </a:lnTo>
                <a:lnTo>
                  <a:pt x="90596" y="70410"/>
                </a:lnTo>
                <a:lnTo>
                  <a:pt x="97748" y="70410"/>
                </a:lnTo>
                <a:lnTo>
                  <a:pt x="97748" y="70410"/>
                </a:lnTo>
                <a:lnTo>
                  <a:pt x="98543" y="70410"/>
                </a:lnTo>
                <a:lnTo>
                  <a:pt x="98940" y="69652"/>
                </a:lnTo>
                <a:lnTo>
                  <a:pt x="98940" y="64353"/>
                </a:lnTo>
                <a:lnTo>
                  <a:pt x="98940" y="64353"/>
                </a:lnTo>
                <a:lnTo>
                  <a:pt x="98543" y="63974"/>
                </a:lnTo>
                <a:lnTo>
                  <a:pt x="97748" y="63596"/>
                </a:lnTo>
                <a:lnTo>
                  <a:pt x="90596" y="63596"/>
                </a:lnTo>
                <a:close/>
              </a:path>
            </a:pathLst>
          </a:custGeom>
          <a:solidFill>
            <a:srgbClr val="35525C"/>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39" name="Shape 239"/>
          <p:cNvSpPr/>
          <p:nvPr/>
        </p:nvSpPr>
        <p:spPr>
          <a:xfrm>
            <a:off x="5483804" y="3739313"/>
            <a:ext cx="326223" cy="433319"/>
          </a:xfrm>
          <a:custGeom>
            <a:avLst/>
            <a:gdLst/>
            <a:ahLst/>
            <a:cxnLst/>
            <a:rect l="0" t="0" r="0" b="0"/>
            <a:pathLst>
              <a:path w="120000" h="120000" extrusionOk="0">
                <a:moveTo>
                  <a:pt x="91679" y="91161"/>
                </a:moveTo>
                <a:lnTo>
                  <a:pt x="98759" y="91161"/>
                </a:lnTo>
                <a:lnTo>
                  <a:pt x="98759" y="91161"/>
                </a:lnTo>
                <a:lnTo>
                  <a:pt x="99485" y="91298"/>
                </a:lnTo>
                <a:lnTo>
                  <a:pt x="99848" y="91708"/>
                </a:lnTo>
                <a:lnTo>
                  <a:pt x="99848" y="96628"/>
                </a:lnTo>
                <a:lnTo>
                  <a:pt x="99848" y="96628"/>
                </a:lnTo>
                <a:lnTo>
                  <a:pt x="99485" y="97038"/>
                </a:lnTo>
                <a:lnTo>
                  <a:pt x="98759" y="97312"/>
                </a:lnTo>
                <a:lnTo>
                  <a:pt x="91679" y="97312"/>
                </a:lnTo>
                <a:lnTo>
                  <a:pt x="91679" y="97312"/>
                </a:lnTo>
                <a:lnTo>
                  <a:pt x="90771" y="97038"/>
                </a:lnTo>
                <a:lnTo>
                  <a:pt x="90590" y="96628"/>
                </a:lnTo>
                <a:lnTo>
                  <a:pt x="90590" y="91708"/>
                </a:lnTo>
                <a:lnTo>
                  <a:pt x="90590" y="91708"/>
                </a:lnTo>
                <a:lnTo>
                  <a:pt x="90771" y="91298"/>
                </a:lnTo>
                <a:lnTo>
                  <a:pt x="91679" y="91161"/>
                </a:lnTo>
                <a:lnTo>
                  <a:pt x="91679" y="91161"/>
                </a:lnTo>
                <a:close/>
                <a:moveTo>
                  <a:pt x="13615" y="84191"/>
                </a:moveTo>
                <a:lnTo>
                  <a:pt x="13615" y="84191"/>
                </a:lnTo>
                <a:lnTo>
                  <a:pt x="12708" y="84191"/>
                </a:lnTo>
                <a:lnTo>
                  <a:pt x="12344" y="84601"/>
                </a:lnTo>
                <a:lnTo>
                  <a:pt x="11800" y="85011"/>
                </a:lnTo>
                <a:lnTo>
                  <a:pt x="11800" y="85284"/>
                </a:lnTo>
                <a:lnTo>
                  <a:pt x="11800" y="103052"/>
                </a:lnTo>
                <a:lnTo>
                  <a:pt x="11800" y="103052"/>
                </a:lnTo>
                <a:lnTo>
                  <a:pt x="11800" y="103462"/>
                </a:lnTo>
                <a:lnTo>
                  <a:pt x="12344" y="103872"/>
                </a:lnTo>
                <a:lnTo>
                  <a:pt x="12708" y="104145"/>
                </a:lnTo>
                <a:lnTo>
                  <a:pt x="13615" y="104145"/>
                </a:lnTo>
                <a:lnTo>
                  <a:pt x="106384" y="104145"/>
                </a:lnTo>
                <a:lnTo>
                  <a:pt x="106384" y="104145"/>
                </a:lnTo>
                <a:lnTo>
                  <a:pt x="106928" y="104145"/>
                </a:lnTo>
                <a:lnTo>
                  <a:pt x="107655" y="103872"/>
                </a:lnTo>
                <a:lnTo>
                  <a:pt x="108018" y="103462"/>
                </a:lnTo>
                <a:lnTo>
                  <a:pt x="108199" y="103052"/>
                </a:lnTo>
                <a:lnTo>
                  <a:pt x="108199" y="85284"/>
                </a:lnTo>
                <a:lnTo>
                  <a:pt x="108199" y="85284"/>
                </a:lnTo>
                <a:lnTo>
                  <a:pt x="108018" y="85011"/>
                </a:lnTo>
                <a:lnTo>
                  <a:pt x="107655" y="84601"/>
                </a:lnTo>
                <a:lnTo>
                  <a:pt x="106928" y="84191"/>
                </a:lnTo>
                <a:lnTo>
                  <a:pt x="106384" y="84191"/>
                </a:lnTo>
                <a:lnTo>
                  <a:pt x="13615" y="84191"/>
                </a:lnTo>
                <a:lnTo>
                  <a:pt x="13615" y="84191"/>
                </a:lnTo>
                <a:close/>
                <a:moveTo>
                  <a:pt x="91679" y="66287"/>
                </a:moveTo>
                <a:lnTo>
                  <a:pt x="98759" y="66287"/>
                </a:lnTo>
                <a:lnTo>
                  <a:pt x="98759" y="66287"/>
                </a:lnTo>
                <a:lnTo>
                  <a:pt x="99485" y="66423"/>
                </a:lnTo>
                <a:lnTo>
                  <a:pt x="99848" y="66833"/>
                </a:lnTo>
                <a:lnTo>
                  <a:pt x="99848" y="71617"/>
                </a:lnTo>
                <a:lnTo>
                  <a:pt x="99848" y="71617"/>
                </a:lnTo>
                <a:lnTo>
                  <a:pt x="99485" y="72164"/>
                </a:lnTo>
                <a:lnTo>
                  <a:pt x="98759" y="72437"/>
                </a:lnTo>
                <a:lnTo>
                  <a:pt x="91679" y="72437"/>
                </a:lnTo>
                <a:lnTo>
                  <a:pt x="91679" y="72437"/>
                </a:lnTo>
                <a:lnTo>
                  <a:pt x="90771" y="72164"/>
                </a:lnTo>
                <a:lnTo>
                  <a:pt x="90590" y="71617"/>
                </a:lnTo>
                <a:lnTo>
                  <a:pt x="90590" y="66833"/>
                </a:lnTo>
                <a:lnTo>
                  <a:pt x="90590" y="66833"/>
                </a:lnTo>
                <a:lnTo>
                  <a:pt x="90771" y="66423"/>
                </a:lnTo>
                <a:lnTo>
                  <a:pt x="91679" y="66287"/>
                </a:lnTo>
                <a:lnTo>
                  <a:pt x="91679" y="66287"/>
                </a:lnTo>
                <a:close/>
                <a:moveTo>
                  <a:pt x="13615" y="59179"/>
                </a:moveTo>
                <a:lnTo>
                  <a:pt x="13615" y="59179"/>
                </a:lnTo>
                <a:lnTo>
                  <a:pt x="12708" y="59316"/>
                </a:lnTo>
                <a:lnTo>
                  <a:pt x="12344" y="59453"/>
                </a:lnTo>
                <a:lnTo>
                  <a:pt x="11800" y="59863"/>
                </a:lnTo>
                <a:lnTo>
                  <a:pt x="11800" y="60546"/>
                </a:lnTo>
                <a:lnTo>
                  <a:pt x="11800" y="78177"/>
                </a:lnTo>
                <a:lnTo>
                  <a:pt x="11800" y="78177"/>
                </a:lnTo>
                <a:lnTo>
                  <a:pt x="11800" y="78587"/>
                </a:lnTo>
                <a:lnTo>
                  <a:pt x="12344" y="78997"/>
                </a:lnTo>
                <a:lnTo>
                  <a:pt x="12708" y="79134"/>
                </a:lnTo>
                <a:lnTo>
                  <a:pt x="13615" y="79407"/>
                </a:lnTo>
                <a:lnTo>
                  <a:pt x="106384" y="79407"/>
                </a:lnTo>
                <a:lnTo>
                  <a:pt x="106384" y="79407"/>
                </a:lnTo>
                <a:lnTo>
                  <a:pt x="106928" y="79134"/>
                </a:lnTo>
                <a:lnTo>
                  <a:pt x="107655" y="78997"/>
                </a:lnTo>
                <a:lnTo>
                  <a:pt x="108018" y="78587"/>
                </a:lnTo>
                <a:lnTo>
                  <a:pt x="108199" y="78177"/>
                </a:lnTo>
                <a:lnTo>
                  <a:pt x="108199" y="60546"/>
                </a:lnTo>
                <a:lnTo>
                  <a:pt x="108199" y="60546"/>
                </a:lnTo>
                <a:lnTo>
                  <a:pt x="108018" y="59863"/>
                </a:lnTo>
                <a:lnTo>
                  <a:pt x="107655" y="59453"/>
                </a:lnTo>
                <a:lnTo>
                  <a:pt x="106928" y="59316"/>
                </a:lnTo>
                <a:lnTo>
                  <a:pt x="106384" y="59179"/>
                </a:lnTo>
                <a:lnTo>
                  <a:pt x="13615" y="59179"/>
                </a:lnTo>
                <a:lnTo>
                  <a:pt x="13615" y="59179"/>
                </a:lnTo>
                <a:close/>
                <a:moveTo>
                  <a:pt x="91679" y="41412"/>
                </a:moveTo>
                <a:lnTo>
                  <a:pt x="98759" y="41412"/>
                </a:lnTo>
                <a:lnTo>
                  <a:pt x="98759" y="41412"/>
                </a:lnTo>
                <a:lnTo>
                  <a:pt x="99485" y="41412"/>
                </a:lnTo>
                <a:lnTo>
                  <a:pt x="99848" y="41958"/>
                </a:lnTo>
                <a:lnTo>
                  <a:pt x="99848" y="46742"/>
                </a:lnTo>
                <a:lnTo>
                  <a:pt x="99848" y="46742"/>
                </a:lnTo>
                <a:lnTo>
                  <a:pt x="99485" y="47152"/>
                </a:lnTo>
                <a:lnTo>
                  <a:pt x="98759" y="47425"/>
                </a:lnTo>
                <a:lnTo>
                  <a:pt x="91679" y="47425"/>
                </a:lnTo>
                <a:lnTo>
                  <a:pt x="91679" y="47425"/>
                </a:lnTo>
                <a:lnTo>
                  <a:pt x="90771" y="47152"/>
                </a:lnTo>
                <a:lnTo>
                  <a:pt x="90590" y="46742"/>
                </a:lnTo>
                <a:lnTo>
                  <a:pt x="90590" y="41958"/>
                </a:lnTo>
                <a:lnTo>
                  <a:pt x="90590" y="41958"/>
                </a:lnTo>
                <a:lnTo>
                  <a:pt x="90771" y="41412"/>
                </a:lnTo>
                <a:lnTo>
                  <a:pt x="91679" y="41412"/>
                </a:lnTo>
                <a:lnTo>
                  <a:pt x="91679" y="41412"/>
                </a:lnTo>
                <a:close/>
                <a:moveTo>
                  <a:pt x="13615" y="34305"/>
                </a:moveTo>
                <a:lnTo>
                  <a:pt x="13615" y="34305"/>
                </a:lnTo>
                <a:lnTo>
                  <a:pt x="12708" y="34441"/>
                </a:lnTo>
                <a:lnTo>
                  <a:pt x="12344" y="34715"/>
                </a:lnTo>
                <a:lnTo>
                  <a:pt x="11800" y="34988"/>
                </a:lnTo>
                <a:lnTo>
                  <a:pt x="11800" y="35671"/>
                </a:lnTo>
                <a:lnTo>
                  <a:pt x="11800" y="53166"/>
                </a:lnTo>
                <a:lnTo>
                  <a:pt x="11800" y="53166"/>
                </a:lnTo>
                <a:lnTo>
                  <a:pt x="11800" y="53712"/>
                </a:lnTo>
                <a:lnTo>
                  <a:pt x="12344" y="54123"/>
                </a:lnTo>
                <a:lnTo>
                  <a:pt x="12708" y="54259"/>
                </a:lnTo>
                <a:lnTo>
                  <a:pt x="13615" y="54533"/>
                </a:lnTo>
                <a:lnTo>
                  <a:pt x="106384" y="54533"/>
                </a:lnTo>
                <a:lnTo>
                  <a:pt x="106384" y="54533"/>
                </a:lnTo>
                <a:lnTo>
                  <a:pt x="106928" y="54259"/>
                </a:lnTo>
                <a:lnTo>
                  <a:pt x="107655" y="54123"/>
                </a:lnTo>
                <a:lnTo>
                  <a:pt x="108018" y="53712"/>
                </a:lnTo>
                <a:lnTo>
                  <a:pt x="108199" y="53166"/>
                </a:lnTo>
                <a:lnTo>
                  <a:pt x="108199" y="35671"/>
                </a:lnTo>
                <a:lnTo>
                  <a:pt x="108199" y="35671"/>
                </a:lnTo>
                <a:lnTo>
                  <a:pt x="108018" y="34988"/>
                </a:lnTo>
                <a:lnTo>
                  <a:pt x="107655" y="34715"/>
                </a:lnTo>
                <a:lnTo>
                  <a:pt x="106928" y="34441"/>
                </a:lnTo>
                <a:lnTo>
                  <a:pt x="106384" y="34305"/>
                </a:lnTo>
                <a:lnTo>
                  <a:pt x="13615" y="34305"/>
                </a:lnTo>
                <a:lnTo>
                  <a:pt x="13615" y="34305"/>
                </a:lnTo>
                <a:close/>
                <a:moveTo>
                  <a:pt x="91679" y="16400"/>
                </a:moveTo>
                <a:lnTo>
                  <a:pt x="98759" y="16400"/>
                </a:lnTo>
                <a:lnTo>
                  <a:pt x="98759" y="16400"/>
                </a:lnTo>
                <a:lnTo>
                  <a:pt x="99485" y="16537"/>
                </a:lnTo>
                <a:lnTo>
                  <a:pt x="99848" y="16947"/>
                </a:lnTo>
                <a:lnTo>
                  <a:pt x="99848" y="22004"/>
                </a:lnTo>
                <a:lnTo>
                  <a:pt x="99848" y="22004"/>
                </a:lnTo>
                <a:lnTo>
                  <a:pt x="99485" y="22277"/>
                </a:lnTo>
                <a:lnTo>
                  <a:pt x="98759" y="22551"/>
                </a:lnTo>
                <a:lnTo>
                  <a:pt x="91679" y="22551"/>
                </a:lnTo>
                <a:lnTo>
                  <a:pt x="91679" y="22551"/>
                </a:lnTo>
                <a:lnTo>
                  <a:pt x="90771" y="22277"/>
                </a:lnTo>
                <a:lnTo>
                  <a:pt x="90590" y="22004"/>
                </a:lnTo>
                <a:lnTo>
                  <a:pt x="90590" y="16947"/>
                </a:lnTo>
                <a:lnTo>
                  <a:pt x="90590" y="16947"/>
                </a:lnTo>
                <a:lnTo>
                  <a:pt x="90771" y="16537"/>
                </a:lnTo>
                <a:lnTo>
                  <a:pt x="91679" y="16400"/>
                </a:lnTo>
                <a:lnTo>
                  <a:pt x="91679" y="16400"/>
                </a:lnTo>
                <a:close/>
                <a:moveTo>
                  <a:pt x="13615" y="9430"/>
                </a:moveTo>
                <a:lnTo>
                  <a:pt x="13615" y="9430"/>
                </a:lnTo>
                <a:lnTo>
                  <a:pt x="12708" y="9430"/>
                </a:lnTo>
                <a:lnTo>
                  <a:pt x="12344" y="9840"/>
                </a:lnTo>
                <a:lnTo>
                  <a:pt x="11800" y="10250"/>
                </a:lnTo>
                <a:lnTo>
                  <a:pt x="11800" y="10660"/>
                </a:lnTo>
                <a:lnTo>
                  <a:pt x="11800" y="28291"/>
                </a:lnTo>
                <a:lnTo>
                  <a:pt x="11800" y="28291"/>
                </a:lnTo>
                <a:lnTo>
                  <a:pt x="11800" y="28701"/>
                </a:lnTo>
                <a:lnTo>
                  <a:pt x="12344" y="29111"/>
                </a:lnTo>
                <a:lnTo>
                  <a:pt x="12708" y="29521"/>
                </a:lnTo>
                <a:lnTo>
                  <a:pt x="13615" y="29521"/>
                </a:lnTo>
                <a:lnTo>
                  <a:pt x="106384" y="29521"/>
                </a:lnTo>
                <a:lnTo>
                  <a:pt x="106384" y="29521"/>
                </a:lnTo>
                <a:lnTo>
                  <a:pt x="106928" y="29521"/>
                </a:lnTo>
                <a:lnTo>
                  <a:pt x="107655" y="29111"/>
                </a:lnTo>
                <a:lnTo>
                  <a:pt x="108018" y="28701"/>
                </a:lnTo>
                <a:lnTo>
                  <a:pt x="108199" y="28291"/>
                </a:lnTo>
                <a:lnTo>
                  <a:pt x="108199" y="10660"/>
                </a:lnTo>
                <a:lnTo>
                  <a:pt x="108199" y="10660"/>
                </a:lnTo>
                <a:lnTo>
                  <a:pt x="108018" y="10250"/>
                </a:lnTo>
                <a:lnTo>
                  <a:pt x="107655" y="9840"/>
                </a:lnTo>
                <a:lnTo>
                  <a:pt x="106928" y="9430"/>
                </a:lnTo>
                <a:lnTo>
                  <a:pt x="106384" y="9430"/>
                </a:lnTo>
                <a:lnTo>
                  <a:pt x="13615" y="9430"/>
                </a:lnTo>
                <a:lnTo>
                  <a:pt x="13615" y="9430"/>
                </a:lnTo>
                <a:close/>
                <a:moveTo>
                  <a:pt x="11981" y="0"/>
                </a:moveTo>
                <a:lnTo>
                  <a:pt x="11981" y="0"/>
                </a:lnTo>
                <a:lnTo>
                  <a:pt x="9440" y="136"/>
                </a:lnTo>
                <a:lnTo>
                  <a:pt x="7080" y="820"/>
                </a:lnTo>
                <a:lnTo>
                  <a:pt x="5083" y="1776"/>
                </a:lnTo>
                <a:lnTo>
                  <a:pt x="3267" y="2733"/>
                </a:lnTo>
                <a:lnTo>
                  <a:pt x="1996" y="4100"/>
                </a:lnTo>
                <a:lnTo>
                  <a:pt x="726" y="5603"/>
                </a:lnTo>
                <a:lnTo>
                  <a:pt x="181" y="7380"/>
                </a:lnTo>
                <a:lnTo>
                  <a:pt x="0" y="9293"/>
                </a:lnTo>
                <a:lnTo>
                  <a:pt x="0" y="104555"/>
                </a:lnTo>
                <a:lnTo>
                  <a:pt x="0" y="104555"/>
                </a:lnTo>
                <a:lnTo>
                  <a:pt x="181" y="106332"/>
                </a:lnTo>
                <a:lnTo>
                  <a:pt x="726" y="108109"/>
                </a:lnTo>
                <a:lnTo>
                  <a:pt x="1996" y="109612"/>
                </a:lnTo>
                <a:lnTo>
                  <a:pt x="3267" y="110979"/>
                </a:lnTo>
                <a:lnTo>
                  <a:pt x="5083" y="112072"/>
                </a:lnTo>
                <a:lnTo>
                  <a:pt x="7080" y="112892"/>
                </a:lnTo>
                <a:lnTo>
                  <a:pt x="9440" y="113439"/>
                </a:lnTo>
                <a:lnTo>
                  <a:pt x="11981" y="113576"/>
                </a:lnTo>
                <a:lnTo>
                  <a:pt x="15431" y="113576"/>
                </a:lnTo>
                <a:lnTo>
                  <a:pt x="15431" y="113576"/>
                </a:lnTo>
                <a:lnTo>
                  <a:pt x="15612" y="114943"/>
                </a:lnTo>
                <a:lnTo>
                  <a:pt x="16157" y="116173"/>
                </a:lnTo>
                <a:lnTo>
                  <a:pt x="17065" y="117266"/>
                </a:lnTo>
                <a:lnTo>
                  <a:pt x="18154" y="118086"/>
                </a:lnTo>
                <a:lnTo>
                  <a:pt x="19788" y="119043"/>
                </a:lnTo>
                <a:lnTo>
                  <a:pt x="21240" y="119589"/>
                </a:lnTo>
                <a:lnTo>
                  <a:pt x="22692" y="120000"/>
                </a:lnTo>
                <a:lnTo>
                  <a:pt x="24508" y="120000"/>
                </a:lnTo>
                <a:lnTo>
                  <a:pt x="24508" y="120000"/>
                </a:lnTo>
                <a:lnTo>
                  <a:pt x="26323" y="120000"/>
                </a:lnTo>
                <a:lnTo>
                  <a:pt x="28139" y="119589"/>
                </a:lnTo>
                <a:lnTo>
                  <a:pt x="29591" y="119043"/>
                </a:lnTo>
                <a:lnTo>
                  <a:pt x="31043" y="118086"/>
                </a:lnTo>
                <a:lnTo>
                  <a:pt x="32314" y="117266"/>
                </a:lnTo>
                <a:lnTo>
                  <a:pt x="33040" y="116173"/>
                </a:lnTo>
                <a:lnTo>
                  <a:pt x="33585" y="114943"/>
                </a:lnTo>
                <a:lnTo>
                  <a:pt x="33948" y="113576"/>
                </a:lnTo>
                <a:lnTo>
                  <a:pt x="86051" y="113576"/>
                </a:lnTo>
                <a:lnTo>
                  <a:pt x="86051" y="113576"/>
                </a:lnTo>
                <a:lnTo>
                  <a:pt x="86232" y="114943"/>
                </a:lnTo>
                <a:lnTo>
                  <a:pt x="86959" y="116173"/>
                </a:lnTo>
                <a:lnTo>
                  <a:pt x="87685" y="117266"/>
                </a:lnTo>
                <a:lnTo>
                  <a:pt x="88956" y="118086"/>
                </a:lnTo>
                <a:lnTo>
                  <a:pt x="90408" y="119043"/>
                </a:lnTo>
                <a:lnTo>
                  <a:pt x="91860" y="119589"/>
                </a:lnTo>
                <a:lnTo>
                  <a:pt x="93676" y="120000"/>
                </a:lnTo>
                <a:lnTo>
                  <a:pt x="95491" y="120000"/>
                </a:lnTo>
                <a:lnTo>
                  <a:pt x="95491" y="120000"/>
                </a:lnTo>
                <a:lnTo>
                  <a:pt x="97307" y="120000"/>
                </a:lnTo>
                <a:lnTo>
                  <a:pt x="98759" y="119589"/>
                </a:lnTo>
                <a:lnTo>
                  <a:pt x="100211" y="119043"/>
                </a:lnTo>
                <a:lnTo>
                  <a:pt x="101845" y="118086"/>
                </a:lnTo>
                <a:lnTo>
                  <a:pt x="102934" y="117266"/>
                </a:lnTo>
                <a:lnTo>
                  <a:pt x="103842" y="116173"/>
                </a:lnTo>
                <a:lnTo>
                  <a:pt x="104387" y="114943"/>
                </a:lnTo>
                <a:lnTo>
                  <a:pt x="104568" y="113576"/>
                </a:lnTo>
                <a:lnTo>
                  <a:pt x="108018" y="113576"/>
                </a:lnTo>
                <a:lnTo>
                  <a:pt x="108018" y="113576"/>
                </a:lnTo>
                <a:lnTo>
                  <a:pt x="110559" y="113439"/>
                </a:lnTo>
                <a:lnTo>
                  <a:pt x="112556" y="112892"/>
                </a:lnTo>
                <a:lnTo>
                  <a:pt x="114553" y="112072"/>
                </a:lnTo>
                <a:lnTo>
                  <a:pt x="116369" y="110979"/>
                </a:lnTo>
                <a:lnTo>
                  <a:pt x="118003" y="109612"/>
                </a:lnTo>
                <a:lnTo>
                  <a:pt x="118910" y="108109"/>
                </a:lnTo>
                <a:lnTo>
                  <a:pt x="119818" y="106332"/>
                </a:lnTo>
                <a:lnTo>
                  <a:pt x="120000" y="104555"/>
                </a:lnTo>
                <a:lnTo>
                  <a:pt x="120000" y="9293"/>
                </a:lnTo>
                <a:lnTo>
                  <a:pt x="120000" y="9293"/>
                </a:lnTo>
                <a:lnTo>
                  <a:pt x="119818" y="7380"/>
                </a:lnTo>
                <a:lnTo>
                  <a:pt x="118910" y="5603"/>
                </a:lnTo>
                <a:lnTo>
                  <a:pt x="118003" y="4100"/>
                </a:lnTo>
                <a:lnTo>
                  <a:pt x="116369" y="2733"/>
                </a:lnTo>
                <a:lnTo>
                  <a:pt x="114553" y="1776"/>
                </a:lnTo>
                <a:lnTo>
                  <a:pt x="112556" y="820"/>
                </a:lnTo>
                <a:lnTo>
                  <a:pt x="110559" y="136"/>
                </a:lnTo>
                <a:lnTo>
                  <a:pt x="108018" y="0"/>
                </a:lnTo>
                <a:lnTo>
                  <a:pt x="11981" y="0"/>
                </a:lnTo>
                <a:lnTo>
                  <a:pt x="11981" y="0"/>
                </a:lnTo>
                <a:close/>
                <a:moveTo>
                  <a:pt x="108018" y="5330"/>
                </a:moveTo>
                <a:lnTo>
                  <a:pt x="11981" y="5330"/>
                </a:lnTo>
                <a:lnTo>
                  <a:pt x="11981" y="5330"/>
                </a:lnTo>
                <a:lnTo>
                  <a:pt x="11074" y="5603"/>
                </a:lnTo>
                <a:lnTo>
                  <a:pt x="9984" y="5740"/>
                </a:lnTo>
                <a:lnTo>
                  <a:pt x="9258" y="6150"/>
                </a:lnTo>
                <a:lnTo>
                  <a:pt x="8532" y="6560"/>
                </a:lnTo>
                <a:lnTo>
                  <a:pt x="7987" y="7107"/>
                </a:lnTo>
                <a:lnTo>
                  <a:pt x="7443" y="7653"/>
                </a:lnTo>
                <a:lnTo>
                  <a:pt x="7080" y="8473"/>
                </a:lnTo>
                <a:lnTo>
                  <a:pt x="6898" y="9293"/>
                </a:lnTo>
                <a:lnTo>
                  <a:pt x="6898" y="104555"/>
                </a:lnTo>
                <a:lnTo>
                  <a:pt x="6898" y="104555"/>
                </a:lnTo>
                <a:lnTo>
                  <a:pt x="7080" y="105102"/>
                </a:lnTo>
                <a:lnTo>
                  <a:pt x="7443" y="105922"/>
                </a:lnTo>
                <a:lnTo>
                  <a:pt x="7987" y="106469"/>
                </a:lnTo>
                <a:lnTo>
                  <a:pt x="8532" y="107152"/>
                </a:lnTo>
                <a:lnTo>
                  <a:pt x="9258" y="107699"/>
                </a:lnTo>
                <a:lnTo>
                  <a:pt x="9984" y="107835"/>
                </a:lnTo>
                <a:lnTo>
                  <a:pt x="11074" y="108246"/>
                </a:lnTo>
                <a:lnTo>
                  <a:pt x="11981" y="108246"/>
                </a:lnTo>
                <a:lnTo>
                  <a:pt x="108018" y="108246"/>
                </a:lnTo>
                <a:lnTo>
                  <a:pt x="108018" y="108246"/>
                </a:lnTo>
                <a:lnTo>
                  <a:pt x="108925" y="108246"/>
                </a:lnTo>
                <a:lnTo>
                  <a:pt x="110015" y="107835"/>
                </a:lnTo>
                <a:lnTo>
                  <a:pt x="110741" y="107699"/>
                </a:lnTo>
                <a:lnTo>
                  <a:pt x="111467" y="107152"/>
                </a:lnTo>
                <a:lnTo>
                  <a:pt x="112012" y="106469"/>
                </a:lnTo>
                <a:lnTo>
                  <a:pt x="112556" y="105922"/>
                </a:lnTo>
                <a:lnTo>
                  <a:pt x="112919" y="105102"/>
                </a:lnTo>
                <a:lnTo>
                  <a:pt x="112919" y="104555"/>
                </a:lnTo>
                <a:lnTo>
                  <a:pt x="112919" y="9293"/>
                </a:lnTo>
                <a:lnTo>
                  <a:pt x="112919" y="9293"/>
                </a:lnTo>
                <a:lnTo>
                  <a:pt x="112919" y="8473"/>
                </a:lnTo>
                <a:lnTo>
                  <a:pt x="112556" y="7653"/>
                </a:lnTo>
                <a:lnTo>
                  <a:pt x="112012" y="7107"/>
                </a:lnTo>
                <a:lnTo>
                  <a:pt x="111467" y="6560"/>
                </a:lnTo>
                <a:lnTo>
                  <a:pt x="110741" y="6150"/>
                </a:lnTo>
                <a:lnTo>
                  <a:pt x="110015" y="5740"/>
                </a:lnTo>
                <a:lnTo>
                  <a:pt x="108925" y="5603"/>
                </a:lnTo>
                <a:lnTo>
                  <a:pt x="108018" y="5330"/>
                </a:lnTo>
                <a:lnTo>
                  <a:pt x="108018" y="5330"/>
                </a:lnTo>
                <a:close/>
              </a:path>
            </a:pathLst>
          </a:custGeom>
          <a:solidFill>
            <a:schemeClr val="accent3"/>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40" name="Shape 240"/>
          <p:cNvSpPr/>
          <p:nvPr/>
        </p:nvSpPr>
        <p:spPr>
          <a:xfrm>
            <a:off x="3155175" y="4044950"/>
            <a:ext cx="186220" cy="396981"/>
          </a:xfrm>
          <a:custGeom>
            <a:avLst/>
            <a:gdLst/>
            <a:ahLst/>
            <a:cxnLst/>
            <a:rect l="0" t="0" r="0" b="0"/>
            <a:pathLst>
              <a:path w="120000" h="120000" extrusionOk="0">
                <a:moveTo>
                  <a:pt x="118139" y="0"/>
                </a:moveTo>
                <a:lnTo>
                  <a:pt x="2790" y="0"/>
                </a:lnTo>
                <a:lnTo>
                  <a:pt x="2790" y="0"/>
                </a:lnTo>
                <a:lnTo>
                  <a:pt x="930" y="436"/>
                </a:lnTo>
                <a:lnTo>
                  <a:pt x="0" y="1309"/>
                </a:lnTo>
                <a:lnTo>
                  <a:pt x="0" y="1309"/>
                </a:lnTo>
                <a:lnTo>
                  <a:pt x="0" y="118690"/>
                </a:lnTo>
                <a:lnTo>
                  <a:pt x="0" y="118690"/>
                </a:lnTo>
                <a:lnTo>
                  <a:pt x="930" y="119563"/>
                </a:lnTo>
                <a:lnTo>
                  <a:pt x="2790" y="120000"/>
                </a:lnTo>
                <a:lnTo>
                  <a:pt x="118139" y="120000"/>
                </a:lnTo>
                <a:lnTo>
                  <a:pt x="118139" y="120000"/>
                </a:lnTo>
                <a:lnTo>
                  <a:pt x="120000" y="119563"/>
                </a:lnTo>
                <a:lnTo>
                  <a:pt x="120000" y="118690"/>
                </a:lnTo>
                <a:lnTo>
                  <a:pt x="120000" y="1309"/>
                </a:lnTo>
                <a:lnTo>
                  <a:pt x="120000" y="1309"/>
                </a:lnTo>
                <a:lnTo>
                  <a:pt x="120000" y="436"/>
                </a:lnTo>
                <a:lnTo>
                  <a:pt x="118139" y="0"/>
                </a:lnTo>
                <a:lnTo>
                  <a:pt x="118139" y="0"/>
                </a:lnTo>
                <a:close/>
                <a:moveTo>
                  <a:pt x="15813" y="9163"/>
                </a:moveTo>
                <a:lnTo>
                  <a:pt x="105116" y="9163"/>
                </a:lnTo>
                <a:lnTo>
                  <a:pt x="105116" y="17454"/>
                </a:lnTo>
                <a:lnTo>
                  <a:pt x="15813" y="17454"/>
                </a:lnTo>
                <a:lnTo>
                  <a:pt x="15813" y="9163"/>
                </a:lnTo>
                <a:lnTo>
                  <a:pt x="15813" y="9163"/>
                </a:lnTo>
                <a:close/>
                <a:moveTo>
                  <a:pt x="15813" y="24872"/>
                </a:moveTo>
                <a:lnTo>
                  <a:pt x="105116" y="24872"/>
                </a:lnTo>
                <a:lnTo>
                  <a:pt x="105116" y="33163"/>
                </a:lnTo>
                <a:lnTo>
                  <a:pt x="15813" y="33163"/>
                </a:lnTo>
                <a:lnTo>
                  <a:pt x="15813" y="24872"/>
                </a:lnTo>
                <a:lnTo>
                  <a:pt x="15813" y="24872"/>
                </a:lnTo>
                <a:close/>
                <a:moveTo>
                  <a:pt x="15813" y="40581"/>
                </a:moveTo>
                <a:lnTo>
                  <a:pt x="105116" y="40581"/>
                </a:lnTo>
                <a:lnTo>
                  <a:pt x="105116" y="48872"/>
                </a:lnTo>
                <a:lnTo>
                  <a:pt x="15813" y="48872"/>
                </a:lnTo>
                <a:lnTo>
                  <a:pt x="15813" y="40581"/>
                </a:lnTo>
                <a:lnTo>
                  <a:pt x="15813" y="40581"/>
                </a:lnTo>
                <a:close/>
                <a:moveTo>
                  <a:pt x="60465" y="99490"/>
                </a:moveTo>
                <a:lnTo>
                  <a:pt x="60465" y="99490"/>
                </a:lnTo>
                <a:lnTo>
                  <a:pt x="65116" y="99927"/>
                </a:lnTo>
                <a:lnTo>
                  <a:pt x="68837" y="101236"/>
                </a:lnTo>
                <a:lnTo>
                  <a:pt x="71627" y="102981"/>
                </a:lnTo>
                <a:lnTo>
                  <a:pt x="72558" y="105163"/>
                </a:lnTo>
                <a:lnTo>
                  <a:pt x="72558" y="105163"/>
                </a:lnTo>
                <a:lnTo>
                  <a:pt x="71627" y="107781"/>
                </a:lnTo>
                <a:lnTo>
                  <a:pt x="68837" y="109527"/>
                </a:lnTo>
                <a:lnTo>
                  <a:pt x="65116" y="110836"/>
                </a:lnTo>
                <a:lnTo>
                  <a:pt x="60465" y="111272"/>
                </a:lnTo>
                <a:lnTo>
                  <a:pt x="60465" y="111272"/>
                </a:lnTo>
                <a:lnTo>
                  <a:pt x="55813" y="110836"/>
                </a:lnTo>
                <a:lnTo>
                  <a:pt x="51162" y="109527"/>
                </a:lnTo>
                <a:lnTo>
                  <a:pt x="48372" y="107781"/>
                </a:lnTo>
                <a:lnTo>
                  <a:pt x="47441" y="105163"/>
                </a:lnTo>
                <a:lnTo>
                  <a:pt x="47441" y="105163"/>
                </a:lnTo>
                <a:lnTo>
                  <a:pt x="48372" y="102981"/>
                </a:lnTo>
                <a:lnTo>
                  <a:pt x="51162" y="101236"/>
                </a:lnTo>
                <a:lnTo>
                  <a:pt x="55813" y="99927"/>
                </a:lnTo>
                <a:lnTo>
                  <a:pt x="60465" y="99490"/>
                </a:lnTo>
                <a:lnTo>
                  <a:pt x="60465" y="99490"/>
                </a:lnTo>
                <a:close/>
              </a:path>
            </a:pathLst>
          </a:custGeom>
          <a:solidFill>
            <a:srgbClr val="5D8C9D"/>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41" name="Shape 241"/>
          <p:cNvSpPr/>
          <p:nvPr/>
        </p:nvSpPr>
        <p:spPr>
          <a:xfrm>
            <a:off x="8016084" y="3409066"/>
            <a:ext cx="549473" cy="352425"/>
          </a:xfrm>
          <a:custGeom>
            <a:avLst/>
            <a:gdLst/>
            <a:ahLst/>
            <a:cxnLst/>
            <a:rect l="0" t="0" r="0" b="0"/>
            <a:pathLst>
              <a:path w="120000" h="120000" extrusionOk="0">
                <a:moveTo>
                  <a:pt x="67475" y="120000"/>
                </a:moveTo>
                <a:lnTo>
                  <a:pt x="67475" y="120000"/>
                </a:lnTo>
                <a:lnTo>
                  <a:pt x="64875" y="119797"/>
                </a:lnTo>
                <a:lnTo>
                  <a:pt x="62405" y="119189"/>
                </a:lnTo>
                <a:lnTo>
                  <a:pt x="60065" y="118378"/>
                </a:lnTo>
                <a:lnTo>
                  <a:pt x="57984" y="117364"/>
                </a:lnTo>
                <a:lnTo>
                  <a:pt x="56034" y="116148"/>
                </a:lnTo>
                <a:lnTo>
                  <a:pt x="54344" y="114932"/>
                </a:lnTo>
                <a:lnTo>
                  <a:pt x="51614" y="112500"/>
                </a:lnTo>
                <a:lnTo>
                  <a:pt x="51614" y="112500"/>
                </a:lnTo>
                <a:lnTo>
                  <a:pt x="50314" y="113716"/>
                </a:lnTo>
                <a:lnTo>
                  <a:pt x="49144" y="114932"/>
                </a:lnTo>
                <a:lnTo>
                  <a:pt x="47713" y="115945"/>
                </a:lnTo>
                <a:lnTo>
                  <a:pt x="46413" y="116554"/>
                </a:lnTo>
                <a:lnTo>
                  <a:pt x="44983" y="117364"/>
                </a:lnTo>
                <a:lnTo>
                  <a:pt x="43423" y="117770"/>
                </a:lnTo>
                <a:lnTo>
                  <a:pt x="41993" y="118175"/>
                </a:lnTo>
                <a:lnTo>
                  <a:pt x="40563" y="118378"/>
                </a:lnTo>
                <a:lnTo>
                  <a:pt x="40563" y="118378"/>
                </a:lnTo>
                <a:lnTo>
                  <a:pt x="38873" y="118175"/>
                </a:lnTo>
                <a:lnTo>
                  <a:pt x="37183" y="117770"/>
                </a:lnTo>
                <a:lnTo>
                  <a:pt x="35622" y="117364"/>
                </a:lnTo>
                <a:lnTo>
                  <a:pt x="34062" y="116351"/>
                </a:lnTo>
                <a:lnTo>
                  <a:pt x="32502" y="115540"/>
                </a:lnTo>
                <a:lnTo>
                  <a:pt x="31072" y="114324"/>
                </a:lnTo>
                <a:lnTo>
                  <a:pt x="29772" y="113108"/>
                </a:lnTo>
                <a:lnTo>
                  <a:pt x="28472" y="111283"/>
                </a:lnTo>
                <a:lnTo>
                  <a:pt x="28472" y="111283"/>
                </a:lnTo>
                <a:lnTo>
                  <a:pt x="26002" y="112094"/>
                </a:lnTo>
                <a:lnTo>
                  <a:pt x="23661" y="112094"/>
                </a:lnTo>
                <a:lnTo>
                  <a:pt x="23661" y="112094"/>
                </a:lnTo>
                <a:lnTo>
                  <a:pt x="21321" y="112094"/>
                </a:lnTo>
                <a:lnTo>
                  <a:pt x="18981" y="111283"/>
                </a:lnTo>
                <a:lnTo>
                  <a:pt x="16641" y="110472"/>
                </a:lnTo>
                <a:lnTo>
                  <a:pt x="14431" y="109256"/>
                </a:lnTo>
                <a:lnTo>
                  <a:pt x="12351" y="107837"/>
                </a:lnTo>
                <a:lnTo>
                  <a:pt x="10530" y="105810"/>
                </a:lnTo>
                <a:lnTo>
                  <a:pt x="8580" y="103581"/>
                </a:lnTo>
                <a:lnTo>
                  <a:pt x="6890" y="101351"/>
                </a:lnTo>
                <a:lnTo>
                  <a:pt x="5330" y="98716"/>
                </a:lnTo>
                <a:lnTo>
                  <a:pt x="4030" y="95675"/>
                </a:lnTo>
                <a:lnTo>
                  <a:pt x="2990" y="92837"/>
                </a:lnTo>
                <a:lnTo>
                  <a:pt x="1820" y="89594"/>
                </a:lnTo>
                <a:lnTo>
                  <a:pt x="1040" y="86148"/>
                </a:lnTo>
                <a:lnTo>
                  <a:pt x="520" y="82500"/>
                </a:lnTo>
                <a:lnTo>
                  <a:pt x="130" y="79054"/>
                </a:lnTo>
                <a:lnTo>
                  <a:pt x="0" y="75405"/>
                </a:lnTo>
                <a:lnTo>
                  <a:pt x="0" y="75405"/>
                </a:lnTo>
                <a:lnTo>
                  <a:pt x="0" y="72162"/>
                </a:lnTo>
                <a:lnTo>
                  <a:pt x="260" y="69527"/>
                </a:lnTo>
                <a:lnTo>
                  <a:pt x="650" y="66689"/>
                </a:lnTo>
                <a:lnTo>
                  <a:pt x="1040" y="64054"/>
                </a:lnTo>
                <a:lnTo>
                  <a:pt x="1690" y="61418"/>
                </a:lnTo>
                <a:lnTo>
                  <a:pt x="2470" y="58783"/>
                </a:lnTo>
                <a:lnTo>
                  <a:pt x="3380" y="56351"/>
                </a:lnTo>
                <a:lnTo>
                  <a:pt x="4290" y="53918"/>
                </a:lnTo>
                <a:lnTo>
                  <a:pt x="5330" y="51891"/>
                </a:lnTo>
                <a:lnTo>
                  <a:pt x="6630" y="49662"/>
                </a:lnTo>
                <a:lnTo>
                  <a:pt x="7800" y="47837"/>
                </a:lnTo>
                <a:lnTo>
                  <a:pt x="9230" y="45810"/>
                </a:lnTo>
                <a:lnTo>
                  <a:pt x="10790" y="44391"/>
                </a:lnTo>
                <a:lnTo>
                  <a:pt x="12351" y="42972"/>
                </a:lnTo>
                <a:lnTo>
                  <a:pt x="14041" y="41554"/>
                </a:lnTo>
                <a:lnTo>
                  <a:pt x="15731" y="40540"/>
                </a:lnTo>
                <a:lnTo>
                  <a:pt x="15731" y="40540"/>
                </a:lnTo>
                <a:lnTo>
                  <a:pt x="16381" y="38108"/>
                </a:lnTo>
                <a:lnTo>
                  <a:pt x="17161" y="35675"/>
                </a:lnTo>
                <a:lnTo>
                  <a:pt x="18071" y="33445"/>
                </a:lnTo>
                <a:lnTo>
                  <a:pt x="18981" y="31418"/>
                </a:lnTo>
                <a:lnTo>
                  <a:pt x="20021" y="29189"/>
                </a:lnTo>
                <a:lnTo>
                  <a:pt x="21061" y="27567"/>
                </a:lnTo>
                <a:lnTo>
                  <a:pt x="22361" y="25743"/>
                </a:lnTo>
                <a:lnTo>
                  <a:pt x="23661" y="24324"/>
                </a:lnTo>
                <a:lnTo>
                  <a:pt x="25092" y="22702"/>
                </a:lnTo>
                <a:lnTo>
                  <a:pt x="26652" y="21689"/>
                </a:lnTo>
                <a:lnTo>
                  <a:pt x="28082" y="20472"/>
                </a:lnTo>
                <a:lnTo>
                  <a:pt x="29772" y="19662"/>
                </a:lnTo>
                <a:lnTo>
                  <a:pt x="31332" y="19054"/>
                </a:lnTo>
                <a:lnTo>
                  <a:pt x="33022" y="18445"/>
                </a:lnTo>
                <a:lnTo>
                  <a:pt x="34712" y="18040"/>
                </a:lnTo>
                <a:lnTo>
                  <a:pt x="36403" y="18040"/>
                </a:lnTo>
                <a:lnTo>
                  <a:pt x="36403" y="18040"/>
                </a:lnTo>
                <a:lnTo>
                  <a:pt x="38093" y="18040"/>
                </a:lnTo>
                <a:lnTo>
                  <a:pt x="39913" y="18445"/>
                </a:lnTo>
                <a:lnTo>
                  <a:pt x="39913" y="18445"/>
                </a:lnTo>
                <a:lnTo>
                  <a:pt x="40823" y="16418"/>
                </a:lnTo>
                <a:lnTo>
                  <a:pt x="41863" y="14391"/>
                </a:lnTo>
                <a:lnTo>
                  <a:pt x="43033" y="12567"/>
                </a:lnTo>
                <a:lnTo>
                  <a:pt x="44203" y="10743"/>
                </a:lnTo>
                <a:lnTo>
                  <a:pt x="45503" y="9121"/>
                </a:lnTo>
                <a:lnTo>
                  <a:pt x="46803" y="7702"/>
                </a:lnTo>
                <a:lnTo>
                  <a:pt x="48234" y="6283"/>
                </a:lnTo>
                <a:lnTo>
                  <a:pt x="49664" y="5067"/>
                </a:lnTo>
                <a:lnTo>
                  <a:pt x="50964" y="3851"/>
                </a:lnTo>
                <a:lnTo>
                  <a:pt x="52524" y="2837"/>
                </a:lnTo>
                <a:lnTo>
                  <a:pt x="54084" y="2229"/>
                </a:lnTo>
                <a:lnTo>
                  <a:pt x="55644" y="1418"/>
                </a:lnTo>
                <a:lnTo>
                  <a:pt x="57334" y="810"/>
                </a:lnTo>
                <a:lnTo>
                  <a:pt x="58894" y="405"/>
                </a:lnTo>
                <a:lnTo>
                  <a:pt x="60585" y="202"/>
                </a:lnTo>
                <a:lnTo>
                  <a:pt x="62275" y="0"/>
                </a:lnTo>
                <a:lnTo>
                  <a:pt x="62275" y="0"/>
                </a:lnTo>
                <a:lnTo>
                  <a:pt x="64485" y="202"/>
                </a:lnTo>
                <a:lnTo>
                  <a:pt x="66825" y="810"/>
                </a:lnTo>
                <a:lnTo>
                  <a:pt x="69035" y="1418"/>
                </a:lnTo>
                <a:lnTo>
                  <a:pt x="71115" y="2432"/>
                </a:lnTo>
                <a:lnTo>
                  <a:pt x="73326" y="3851"/>
                </a:lnTo>
                <a:lnTo>
                  <a:pt x="75276" y="5270"/>
                </a:lnTo>
                <a:lnTo>
                  <a:pt x="77226" y="7297"/>
                </a:lnTo>
                <a:lnTo>
                  <a:pt x="79046" y="9121"/>
                </a:lnTo>
                <a:lnTo>
                  <a:pt x="80736" y="11351"/>
                </a:lnTo>
                <a:lnTo>
                  <a:pt x="82296" y="13986"/>
                </a:lnTo>
                <a:lnTo>
                  <a:pt x="83596" y="16621"/>
                </a:lnTo>
                <a:lnTo>
                  <a:pt x="85027" y="19459"/>
                </a:lnTo>
                <a:lnTo>
                  <a:pt x="86067" y="22297"/>
                </a:lnTo>
                <a:lnTo>
                  <a:pt x="86977" y="25540"/>
                </a:lnTo>
                <a:lnTo>
                  <a:pt x="88017" y="28783"/>
                </a:lnTo>
                <a:lnTo>
                  <a:pt x="88537" y="32432"/>
                </a:lnTo>
                <a:lnTo>
                  <a:pt x="88537" y="32432"/>
                </a:lnTo>
                <a:lnTo>
                  <a:pt x="90227" y="32635"/>
                </a:lnTo>
                <a:lnTo>
                  <a:pt x="91917" y="33040"/>
                </a:lnTo>
                <a:lnTo>
                  <a:pt x="93607" y="34054"/>
                </a:lnTo>
                <a:lnTo>
                  <a:pt x="95167" y="35067"/>
                </a:lnTo>
                <a:lnTo>
                  <a:pt x="96728" y="36081"/>
                </a:lnTo>
                <a:lnTo>
                  <a:pt x="98288" y="37500"/>
                </a:lnTo>
                <a:lnTo>
                  <a:pt x="99718" y="38918"/>
                </a:lnTo>
                <a:lnTo>
                  <a:pt x="101018" y="40540"/>
                </a:lnTo>
                <a:lnTo>
                  <a:pt x="102318" y="42162"/>
                </a:lnTo>
                <a:lnTo>
                  <a:pt x="103358" y="44189"/>
                </a:lnTo>
                <a:lnTo>
                  <a:pt x="104398" y="46418"/>
                </a:lnTo>
                <a:lnTo>
                  <a:pt x="105568" y="48445"/>
                </a:lnTo>
                <a:lnTo>
                  <a:pt x="106348" y="50878"/>
                </a:lnTo>
                <a:lnTo>
                  <a:pt x="106998" y="53310"/>
                </a:lnTo>
                <a:lnTo>
                  <a:pt x="107648" y="55945"/>
                </a:lnTo>
                <a:lnTo>
                  <a:pt x="108169" y="58581"/>
                </a:lnTo>
                <a:lnTo>
                  <a:pt x="108169" y="58581"/>
                </a:lnTo>
                <a:lnTo>
                  <a:pt x="109339" y="58986"/>
                </a:lnTo>
                <a:lnTo>
                  <a:pt x="110639" y="60000"/>
                </a:lnTo>
                <a:lnTo>
                  <a:pt x="111809" y="60810"/>
                </a:lnTo>
                <a:lnTo>
                  <a:pt x="112849" y="61824"/>
                </a:lnTo>
                <a:lnTo>
                  <a:pt x="114019" y="63040"/>
                </a:lnTo>
                <a:lnTo>
                  <a:pt x="114929" y="64459"/>
                </a:lnTo>
                <a:lnTo>
                  <a:pt x="115839" y="66081"/>
                </a:lnTo>
                <a:lnTo>
                  <a:pt x="116749" y="67500"/>
                </a:lnTo>
                <a:lnTo>
                  <a:pt x="117399" y="69121"/>
                </a:lnTo>
                <a:lnTo>
                  <a:pt x="118179" y="70743"/>
                </a:lnTo>
                <a:lnTo>
                  <a:pt x="118569" y="72770"/>
                </a:lnTo>
                <a:lnTo>
                  <a:pt x="119089" y="74594"/>
                </a:lnTo>
                <a:lnTo>
                  <a:pt x="119479" y="76621"/>
                </a:lnTo>
                <a:lnTo>
                  <a:pt x="119869" y="78648"/>
                </a:lnTo>
                <a:lnTo>
                  <a:pt x="120000" y="80675"/>
                </a:lnTo>
                <a:lnTo>
                  <a:pt x="120000" y="82702"/>
                </a:lnTo>
                <a:lnTo>
                  <a:pt x="120000" y="82702"/>
                </a:lnTo>
                <a:lnTo>
                  <a:pt x="120000" y="85540"/>
                </a:lnTo>
                <a:lnTo>
                  <a:pt x="119739" y="87770"/>
                </a:lnTo>
                <a:lnTo>
                  <a:pt x="119349" y="90000"/>
                </a:lnTo>
                <a:lnTo>
                  <a:pt x="118959" y="92432"/>
                </a:lnTo>
                <a:lnTo>
                  <a:pt x="118309" y="94459"/>
                </a:lnTo>
                <a:lnTo>
                  <a:pt x="117529" y="96486"/>
                </a:lnTo>
                <a:lnTo>
                  <a:pt x="116619" y="98310"/>
                </a:lnTo>
                <a:lnTo>
                  <a:pt x="115709" y="100337"/>
                </a:lnTo>
                <a:lnTo>
                  <a:pt x="114669" y="101959"/>
                </a:lnTo>
                <a:lnTo>
                  <a:pt x="113499" y="103378"/>
                </a:lnTo>
                <a:lnTo>
                  <a:pt x="112329" y="104594"/>
                </a:lnTo>
                <a:lnTo>
                  <a:pt x="110899" y="105810"/>
                </a:lnTo>
                <a:lnTo>
                  <a:pt x="109469" y="106824"/>
                </a:lnTo>
                <a:lnTo>
                  <a:pt x="108169" y="107432"/>
                </a:lnTo>
                <a:lnTo>
                  <a:pt x="106608" y="108040"/>
                </a:lnTo>
                <a:lnTo>
                  <a:pt x="105048" y="108243"/>
                </a:lnTo>
                <a:lnTo>
                  <a:pt x="105048" y="108243"/>
                </a:lnTo>
                <a:lnTo>
                  <a:pt x="86067" y="108243"/>
                </a:lnTo>
                <a:lnTo>
                  <a:pt x="86067" y="108243"/>
                </a:lnTo>
                <a:lnTo>
                  <a:pt x="83986" y="111081"/>
                </a:lnTo>
                <a:lnTo>
                  <a:pt x="81776" y="113513"/>
                </a:lnTo>
                <a:lnTo>
                  <a:pt x="79436" y="115540"/>
                </a:lnTo>
                <a:lnTo>
                  <a:pt x="77226" y="117162"/>
                </a:lnTo>
                <a:lnTo>
                  <a:pt x="74886" y="118378"/>
                </a:lnTo>
                <a:lnTo>
                  <a:pt x="72416" y="119189"/>
                </a:lnTo>
                <a:lnTo>
                  <a:pt x="69945" y="119797"/>
                </a:lnTo>
                <a:lnTo>
                  <a:pt x="67475" y="120000"/>
                </a:lnTo>
                <a:lnTo>
                  <a:pt x="67475" y="120000"/>
                </a:lnTo>
                <a:close/>
                <a:moveTo>
                  <a:pt x="51484" y="101756"/>
                </a:moveTo>
                <a:lnTo>
                  <a:pt x="53174" y="104189"/>
                </a:lnTo>
                <a:lnTo>
                  <a:pt x="53174" y="104189"/>
                </a:lnTo>
                <a:lnTo>
                  <a:pt x="54344" y="105608"/>
                </a:lnTo>
                <a:lnTo>
                  <a:pt x="55904" y="106824"/>
                </a:lnTo>
                <a:lnTo>
                  <a:pt x="57464" y="108243"/>
                </a:lnTo>
                <a:lnTo>
                  <a:pt x="59154" y="109459"/>
                </a:lnTo>
                <a:lnTo>
                  <a:pt x="61105" y="110472"/>
                </a:lnTo>
                <a:lnTo>
                  <a:pt x="63185" y="111081"/>
                </a:lnTo>
                <a:lnTo>
                  <a:pt x="65265" y="111689"/>
                </a:lnTo>
                <a:lnTo>
                  <a:pt x="67475" y="111891"/>
                </a:lnTo>
                <a:lnTo>
                  <a:pt x="67475" y="111891"/>
                </a:lnTo>
                <a:lnTo>
                  <a:pt x="69425" y="111689"/>
                </a:lnTo>
                <a:lnTo>
                  <a:pt x="71635" y="111081"/>
                </a:lnTo>
                <a:lnTo>
                  <a:pt x="73586" y="110472"/>
                </a:lnTo>
                <a:lnTo>
                  <a:pt x="75666" y="109256"/>
                </a:lnTo>
                <a:lnTo>
                  <a:pt x="77616" y="107837"/>
                </a:lnTo>
                <a:lnTo>
                  <a:pt x="79696" y="105810"/>
                </a:lnTo>
                <a:lnTo>
                  <a:pt x="81516" y="103581"/>
                </a:lnTo>
                <a:lnTo>
                  <a:pt x="83336" y="101351"/>
                </a:lnTo>
                <a:lnTo>
                  <a:pt x="84117" y="100135"/>
                </a:lnTo>
                <a:lnTo>
                  <a:pt x="104788" y="100135"/>
                </a:lnTo>
                <a:lnTo>
                  <a:pt x="104788" y="100135"/>
                </a:lnTo>
                <a:lnTo>
                  <a:pt x="105828" y="100135"/>
                </a:lnTo>
                <a:lnTo>
                  <a:pt x="106868" y="99527"/>
                </a:lnTo>
                <a:lnTo>
                  <a:pt x="107778" y="99121"/>
                </a:lnTo>
                <a:lnTo>
                  <a:pt x="108819" y="98310"/>
                </a:lnTo>
                <a:lnTo>
                  <a:pt x="109729" y="97702"/>
                </a:lnTo>
                <a:lnTo>
                  <a:pt x="110509" y="96689"/>
                </a:lnTo>
                <a:lnTo>
                  <a:pt x="111809" y="94459"/>
                </a:lnTo>
                <a:lnTo>
                  <a:pt x="113109" y="92229"/>
                </a:lnTo>
                <a:lnTo>
                  <a:pt x="113499" y="90810"/>
                </a:lnTo>
                <a:lnTo>
                  <a:pt x="114019" y="89189"/>
                </a:lnTo>
                <a:lnTo>
                  <a:pt x="114279" y="87770"/>
                </a:lnTo>
                <a:lnTo>
                  <a:pt x="114669" y="86148"/>
                </a:lnTo>
                <a:lnTo>
                  <a:pt x="114799" y="84527"/>
                </a:lnTo>
                <a:lnTo>
                  <a:pt x="114799" y="82702"/>
                </a:lnTo>
                <a:lnTo>
                  <a:pt x="114799" y="82702"/>
                </a:lnTo>
                <a:lnTo>
                  <a:pt x="114669" y="79662"/>
                </a:lnTo>
                <a:lnTo>
                  <a:pt x="114149" y="76824"/>
                </a:lnTo>
                <a:lnTo>
                  <a:pt x="113239" y="74189"/>
                </a:lnTo>
                <a:lnTo>
                  <a:pt x="112199" y="71756"/>
                </a:lnTo>
                <a:lnTo>
                  <a:pt x="110769" y="69527"/>
                </a:lnTo>
                <a:lnTo>
                  <a:pt x="109209" y="67905"/>
                </a:lnTo>
                <a:lnTo>
                  <a:pt x="107388" y="66689"/>
                </a:lnTo>
                <a:lnTo>
                  <a:pt x="105568" y="66081"/>
                </a:lnTo>
                <a:lnTo>
                  <a:pt x="103488" y="65472"/>
                </a:lnTo>
                <a:lnTo>
                  <a:pt x="103358" y="62432"/>
                </a:lnTo>
                <a:lnTo>
                  <a:pt x="103358" y="62432"/>
                </a:lnTo>
                <a:lnTo>
                  <a:pt x="103098" y="60202"/>
                </a:lnTo>
                <a:lnTo>
                  <a:pt x="102578" y="57770"/>
                </a:lnTo>
                <a:lnTo>
                  <a:pt x="101928" y="55743"/>
                </a:lnTo>
                <a:lnTo>
                  <a:pt x="101408" y="53716"/>
                </a:lnTo>
                <a:lnTo>
                  <a:pt x="100628" y="51891"/>
                </a:lnTo>
                <a:lnTo>
                  <a:pt x="99718" y="49864"/>
                </a:lnTo>
                <a:lnTo>
                  <a:pt x="98678" y="48243"/>
                </a:lnTo>
                <a:lnTo>
                  <a:pt x="97638" y="46824"/>
                </a:lnTo>
                <a:lnTo>
                  <a:pt x="96468" y="45405"/>
                </a:lnTo>
                <a:lnTo>
                  <a:pt x="95167" y="43986"/>
                </a:lnTo>
                <a:lnTo>
                  <a:pt x="93997" y="42972"/>
                </a:lnTo>
                <a:lnTo>
                  <a:pt x="92567" y="41959"/>
                </a:lnTo>
                <a:lnTo>
                  <a:pt x="91137" y="41351"/>
                </a:lnTo>
                <a:lnTo>
                  <a:pt x="89837" y="40743"/>
                </a:lnTo>
                <a:lnTo>
                  <a:pt x="88277" y="40540"/>
                </a:lnTo>
                <a:lnTo>
                  <a:pt x="86717" y="40337"/>
                </a:lnTo>
                <a:lnTo>
                  <a:pt x="84117" y="40337"/>
                </a:lnTo>
                <a:lnTo>
                  <a:pt x="83856" y="36891"/>
                </a:lnTo>
                <a:lnTo>
                  <a:pt x="83856" y="36891"/>
                </a:lnTo>
                <a:lnTo>
                  <a:pt x="83336" y="33851"/>
                </a:lnTo>
                <a:lnTo>
                  <a:pt x="82816" y="31013"/>
                </a:lnTo>
                <a:lnTo>
                  <a:pt x="82166" y="28175"/>
                </a:lnTo>
                <a:lnTo>
                  <a:pt x="81126" y="25540"/>
                </a:lnTo>
                <a:lnTo>
                  <a:pt x="80216" y="23108"/>
                </a:lnTo>
                <a:lnTo>
                  <a:pt x="79046" y="20675"/>
                </a:lnTo>
                <a:lnTo>
                  <a:pt x="77746" y="18445"/>
                </a:lnTo>
                <a:lnTo>
                  <a:pt x="76446" y="16418"/>
                </a:lnTo>
                <a:lnTo>
                  <a:pt x="74886" y="14594"/>
                </a:lnTo>
                <a:lnTo>
                  <a:pt x="73326" y="12972"/>
                </a:lnTo>
                <a:lnTo>
                  <a:pt x="71635" y="11554"/>
                </a:lnTo>
                <a:lnTo>
                  <a:pt x="69945" y="10337"/>
                </a:lnTo>
                <a:lnTo>
                  <a:pt x="68125" y="9527"/>
                </a:lnTo>
                <a:lnTo>
                  <a:pt x="66045" y="8918"/>
                </a:lnTo>
                <a:lnTo>
                  <a:pt x="64225" y="8310"/>
                </a:lnTo>
                <a:lnTo>
                  <a:pt x="62275" y="8108"/>
                </a:lnTo>
                <a:lnTo>
                  <a:pt x="62275" y="8108"/>
                </a:lnTo>
                <a:lnTo>
                  <a:pt x="60715" y="8310"/>
                </a:lnTo>
                <a:lnTo>
                  <a:pt x="59284" y="8716"/>
                </a:lnTo>
                <a:lnTo>
                  <a:pt x="57984" y="8918"/>
                </a:lnTo>
                <a:lnTo>
                  <a:pt x="56554" y="9324"/>
                </a:lnTo>
                <a:lnTo>
                  <a:pt x="53954" y="10743"/>
                </a:lnTo>
                <a:lnTo>
                  <a:pt x="51354" y="12770"/>
                </a:lnTo>
                <a:lnTo>
                  <a:pt x="49014" y="15202"/>
                </a:lnTo>
                <a:lnTo>
                  <a:pt x="46803" y="18040"/>
                </a:lnTo>
                <a:lnTo>
                  <a:pt x="45893" y="19662"/>
                </a:lnTo>
                <a:lnTo>
                  <a:pt x="44983" y="21283"/>
                </a:lnTo>
                <a:lnTo>
                  <a:pt x="44073" y="23108"/>
                </a:lnTo>
                <a:lnTo>
                  <a:pt x="43293" y="24932"/>
                </a:lnTo>
                <a:lnTo>
                  <a:pt x="42383" y="27567"/>
                </a:lnTo>
                <a:lnTo>
                  <a:pt x="40303" y="26959"/>
                </a:lnTo>
                <a:lnTo>
                  <a:pt x="40303" y="26959"/>
                </a:lnTo>
                <a:lnTo>
                  <a:pt x="38353" y="26351"/>
                </a:lnTo>
                <a:lnTo>
                  <a:pt x="36403" y="26148"/>
                </a:lnTo>
                <a:lnTo>
                  <a:pt x="36403" y="26148"/>
                </a:lnTo>
                <a:lnTo>
                  <a:pt x="34972" y="26148"/>
                </a:lnTo>
                <a:lnTo>
                  <a:pt x="33542" y="26351"/>
                </a:lnTo>
                <a:lnTo>
                  <a:pt x="32372" y="26959"/>
                </a:lnTo>
                <a:lnTo>
                  <a:pt x="30942" y="27567"/>
                </a:lnTo>
                <a:lnTo>
                  <a:pt x="29772" y="28378"/>
                </a:lnTo>
                <a:lnTo>
                  <a:pt x="28472" y="29189"/>
                </a:lnTo>
                <a:lnTo>
                  <a:pt x="27432" y="30202"/>
                </a:lnTo>
                <a:lnTo>
                  <a:pt x="26392" y="31418"/>
                </a:lnTo>
                <a:lnTo>
                  <a:pt x="25222" y="32635"/>
                </a:lnTo>
                <a:lnTo>
                  <a:pt x="24312" y="34054"/>
                </a:lnTo>
                <a:lnTo>
                  <a:pt x="23401" y="35675"/>
                </a:lnTo>
                <a:lnTo>
                  <a:pt x="22621" y="37297"/>
                </a:lnTo>
                <a:lnTo>
                  <a:pt x="21841" y="39121"/>
                </a:lnTo>
                <a:lnTo>
                  <a:pt x="21321" y="40743"/>
                </a:lnTo>
                <a:lnTo>
                  <a:pt x="20671" y="42972"/>
                </a:lnTo>
                <a:lnTo>
                  <a:pt x="20281" y="44797"/>
                </a:lnTo>
                <a:lnTo>
                  <a:pt x="19891" y="47027"/>
                </a:lnTo>
                <a:lnTo>
                  <a:pt x="18461" y="47837"/>
                </a:lnTo>
                <a:lnTo>
                  <a:pt x="18461" y="47837"/>
                </a:lnTo>
                <a:lnTo>
                  <a:pt x="17161" y="48445"/>
                </a:lnTo>
                <a:lnTo>
                  <a:pt x="15731" y="49459"/>
                </a:lnTo>
                <a:lnTo>
                  <a:pt x="14301" y="50472"/>
                </a:lnTo>
                <a:lnTo>
                  <a:pt x="13131" y="51689"/>
                </a:lnTo>
                <a:lnTo>
                  <a:pt x="11960" y="53108"/>
                </a:lnTo>
                <a:lnTo>
                  <a:pt x="10790" y="54729"/>
                </a:lnTo>
                <a:lnTo>
                  <a:pt x="9880" y="56148"/>
                </a:lnTo>
                <a:lnTo>
                  <a:pt x="8970" y="58175"/>
                </a:lnTo>
                <a:lnTo>
                  <a:pt x="8190" y="60000"/>
                </a:lnTo>
                <a:lnTo>
                  <a:pt x="7410" y="61824"/>
                </a:lnTo>
                <a:lnTo>
                  <a:pt x="6760" y="63851"/>
                </a:lnTo>
                <a:lnTo>
                  <a:pt x="6110" y="66081"/>
                </a:lnTo>
                <a:lnTo>
                  <a:pt x="5850" y="68310"/>
                </a:lnTo>
                <a:lnTo>
                  <a:pt x="5590" y="70540"/>
                </a:lnTo>
                <a:lnTo>
                  <a:pt x="5200" y="72972"/>
                </a:lnTo>
                <a:lnTo>
                  <a:pt x="5200" y="75405"/>
                </a:lnTo>
                <a:lnTo>
                  <a:pt x="5200" y="75405"/>
                </a:lnTo>
                <a:lnTo>
                  <a:pt x="5330" y="78243"/>
                </a:lnTo>
                <a:lnTo>
                  <a:pt x="5590" y="81081"/>
                </a:lnTo>
                <a:lnTo>
                  <a:pt x="5980" y="83716"/>
                </a:lnTo>
                <a:lnTo>
                  <a:pt x="6630" y="86351"/>
                </a:lnTo>
                <a:lnTo>
                  <a:pt x="7410" y="88986"/>
                </a:lnTo>
                <a:lnTo>
                  <a:pt x="8320" y="91216"/>
                </a:lnTo>
                <a:lnTo>
                  <a:pt x="9360" y="93648"/>
                </a:lnTo>
                <a:lnTo>
                  <a:pt x="10660" y="95472"/>
                </a:lnTo>
                <a:lnTo>
                  <a:pt x="11960" y="97500"/>
                </a:lnTo>
                <a:lnTo>
                  <a:pt x="13391" y="99121"/>
                </a:lnTo>
                <a:lnTo>
                  <a:pt x="14951" y="100540"/>
                </a:lnTo>
                <a:lnTo>
                  <a:pt x="16511" y="101756"/>
                </a:lnTo>
                <a:lnTo>
                  <a:pt x="18201" y="102770"/>
                </a:lnTo>
                <a:lnTo>
                  <a:pt x="20021" y="103378"/>
                </a:lnTo>
                <a:lnTo>
                  <a:pt x="21711" y="103986"/>
                </a:lnTo>
                <a:lnTo>
                  <a:pt x="23661" y="103986"/>
                </a:lnTo>
                <a:lnTo>
                  <a:pt x="23661" y="103986"/>
                </a:lnTo>
                <a:lnTo>
                  <a:pt x="26002" y="103581"/>
                </a:lnTo>
                <a:lnTo>
                  <a:pt x="28472" y="102972"/>
                </a:lnTo>
                <a:lnTo>
                  <a:pt x="29902" y="102567"/>
                </a:lnTo>
                <a:lnTo>
                  <a:pt x="30942" y="103986"/>
                </a:lnTo>
                <a:lnTo>
                  <a:pt x="30942" y="103986"/>
                </a:lnTo>
                <a:lnTo>
                  <a:pt x="31982" y="105405"/>
                </a:lnTo>
                <a:lnTo>
                  <a:pt x="33152" y="106621"/>
                </a:lnTo>
                <a:lnTo>
                  <a:pt x="34192" y="107837"/>
                </a:lnTo>
                <a:lnTo>
                  <a:pt x="35492" y="108445"/>
                </a:lnTo>
                <a:lnTo>
                  <a:pt x="36663" y="109256"/>
                </a:lnTo>
                <a:lnTo>
                  <a:pt x="37833" y="109662"/>
                </a:lnTo>
                <a:lnTo>
                  <a:pt x="39133" y="109864"/>
                </a:lnTo>
                <a:lnTo>
                  <a:pt x="40563" y="110067"/>
                </a:lnTo>
                <a:lnTo>
                  <a:pt x="40563" y="110067"/>
                </a:lnTo>
                <a:lnTo>
                  <a:pt x="41733" y="109864"/>
                </a:lnTo>
                <a:lnTo>
                  <a:pt x="43033" y="109662"/>
                </a:lnTo>
                <a:lnTo>
                  <a:pt x="44203" y="109256"/>
                </a:lnTo>
                <a:lnTo>
                  <a:pt x="45503" y="108445"/>
                </a:lnTo>
                <a:lnTo>
                  <a:pt x="46673" y="107837"/>
                </a:lnTo>
                <a:lnTo>
                  <a:pt x="47713" y="106824"/>
                </a:lnTo>
                <a:lnTo>
                  <a:pt x="48884" y="105608"/>
                </a:lnTo>
                <a:lnTo>
                  <a:pt x="49794" y="104391"/>
                </a:lnTo>
                <a:lnTo>
                  <a:pt x="51484" y="101756"/>
                </a:lnTo>
                <a:close/>
              </a:path>
            </a:pathLst>
          </a:custGeom>
          <a:solidFill>
            <a:srgbClr val="5D8C9D"/>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nvGrpSpPr>
          <p:cNvPr id="242" name="Shape 242"/>
          <p:cNvGrpSpPr/>
          <p:nvPr/>
        </p:nvGrpSpPr>
        <p:grpSpPr>
          <a:xfrm>
            <a:off x="6714559" y="3270168"/>
            <a:ext cx="419093" cy="419093"/>
            <a:chOff x="8464550" y="8704263"/>
            <a:chExt cx="1158873" cy="1158873"/>
          </a:xfrm>
        </p:grpSpPr>
        <p:sp>
          <p:nvSpPr>
            <p:cNvPr id="243" name="Shape 243"/>
            <p:cNvSpPr/>
            <p:nvPr/>
          </p:nvSpPr>
          <p:spPr>
            <a:xfrm>
              <a:off x="9342438" y="8763000"/>
              <a:ext cx="222250" cy="222250"/>
            </a:xfrm>
            <a:custGeom>
              <a:avLst/>
              <a:gdLst/>
              <a:ahLst/>
              <a:cxnLst/>
              <a:rect l="0" t="0" r="0" b="0"/>
              <a:pathLst>
                <a:path w="120000" h="120000" extrusionOk="0">
                  <a:moveTo>
                    <a:pt x="49462" y="14408"/>
                  </a:moveTo>
                  <a:lnTo>
                    <a:pt x="49462" y="14408"/>
                  </a:lnTo>
                  <a:lnTo>
                    <a:pt x="55268" y="14838"/>
                  </a:lnTo>
                  <a:lnTo>
                    <a:pt x="60860" y="15698"/>
                  </a:lnTo>
                  <a:lnTo>
                    <a:pt x="66236" y="16989"/>
                  </a:lnTo>
                  <a:lnTo>
                    <a:pt x="71397" y="18924"/>
                  </a:lnTo>
                  <a:lnTo>
                    <a:pt x="76129" y="21075"/>
                  </a:lnTo>
                  <a:lnTo>
                    <a:pt x="80860" y="23870"/>
                  </a:lnTo>
                  <a:lnTo>
                    <a:pt x="85161" y="27311"/>
                  </a:lnTo>
                  <a:lnTo>
                    <a:pt x="89032" y="30967"/>
                  </a:lnTo>
                  <a:lnTo>
                    <a:pt x="92688" y="34838"/>
                  </a:lnTo>
                  <a:lnTo>
                    <a:pt x="96129" y="39139"/>
                  </a:lnTo>
                  <a:lnTo>
                    <a:pt x="98924" y="43870"/>
                  </a:lnTo>
                  <a:lnTo>
                    <a:pt x="101075" y="48602"/>
                  </a:lnTo>
                  <a:lnTo>
                    <a:pt x="103010" y="53763"/>
                  </a:lnTo>
                  <a:lnTo>
                    <a:pt x="104301" y="59139"/>
                  </a:lnTo>
                  <a:lnTo>
                    <a:pt x="105161" y="64731"/>
                  </a:lnTo>
                  <a:lnTo>
                    <a:pt x="105591" y="70537"/>
                  </a:lnTo>
                  <a:lnTo>
                    <a:pt x="105591" y="97419"/>
                  </a:lnTo>
                  <a:lnTo>
                    <a:pt x="105591" y="97419"/>
                  </a:lnTo>
                  <a:lnTo>
                    <a:pt x="112903" y="108817"/>
                  </a:lnTo>
                  <a:lnTo>
                    <a:pt x="120000" y="120000"/>
                  </a:lnTo>
                  <a:lnTo>
                    <a:pt x="120000" y="70537"/>
                  </a:lnTo>
                  <a:lnTo>
                    <a:pt x="120000" y="70537"/>
                  </a:lnTo>
                  <a:lnTo>
                    <a:pt x="120000" y="66881"/>
                  </a:lnTo>
                  <a:lnTo>
                    <a:pt x="119569" y="63225"/>
                  </a:lnTo>
                  <a:lnTo>
                    <a:pt x="119139" y="59784"/>
                  </a:lnTo>
                  <a:lnTo>
                    <a:pt x="118494" y="56344"/>
                  </a:lnTo>
                  <a:lnTo>
                    <a:pt x="117634" y="52688"/>
                  </a:lnTo>
                  <a:lnTo>
                    <a:pt x="116774" y="49462"/>
                  </a:lnTo>
                  <a:lnTo>
                    <a:pt x="115698" y="46451"/>
                  </a:lnTo>
                  <a:lnTo>
                    <a:pt x="114408" y="43010"/>
                  </a:lnTo>
                  <a:lnTo>
                    <a:pt x="112903" y="40000"/>
                  </a:lnTo>
                  <a:lnTo>
                    <a:pt x="111397" y="36989"/>
                  </a:lnTo>
                  <a:lnTo>
                    <a:pt x="107956" y="31182"/>
                  </a:lnTo>
                  <a:lnTo>
                    <a:pt x="103870" y="25591"/>
                  </a:lnTo>
                  <a:lnTo>
                    <a:pt x="99354" y="20645"/>
                  </a:lnTo>
                  <a:lnTo>
                    <a:pt x="94408" y="16129"/>
                  </a:lnTo>
                  <a:lnTo>
                    <a:pt x="88817" y="12043"/>
                  </a:lnTo>
                  <a:lnTo>
                    <a:pt x="83010" y="8602"/>
                  </a:lnTo>
                  <a:lnTo>
                    <a:pt x="80000" y="7096"/>
                  </a:lnTo>
                  <a:lnTo>
                    <a:pt x="76989" y="5591"/>
                  </a:lnTo>
                  <a:lnTo>
                    <a:pt x="73548" y="4301"/>
                  </a:lnTo>
                  <a:lnTo>
                    <a:pt x="70537" y="3225"/>
                  </a:lnTo>
                  <a:lnTo>
                    <a:pt x="67311" y="2365"/>
                  </a:lnTo>
                  <a:lnTo>
                    <a:pt x="63655" y="1505"/>
                  </a:lnTo>
                  <a:lnTo>
                    <a:pt x="60215" y="860"/>
                  </a:lnTo>
                  <a:lnTo>
                    <a:pt x="56774" y="430"/>
                  </a:lnTo>
                  <a:lnTo>
                    <a:pt x="53118" y="0"/>
                  </a:lnTo>
                  <a:lnTo>
                    <a:pt x="49462" y="0"/>
                  </a:lnTo>
                  <a:lnTo>
                    <a:pt x="0" y="0"/>
                  </a:lnTo>
                  <a:lnTo>
                    <a:pt x="0" y="0"/>
                  </a:lnTo>
                  <a:lnTo>
                    <a:pt x="11182" y="7096"/>
                  </a:lnTo>
                  <a:lnTo>
                    <a:pt x="22580" y="14408"/>
                  </a:lnTo>
                  <a:lnTo>
                    <a:pt x="49462" y="14408"/>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44" name="Shape 244"/>
            <p:cNvSpPr/>
            <p:nvPr/>
          </p:nvSpPr>
          <p:spPr>
            <a:xfrm>
              <a:off x="8523288" y="9582150"/>
              <a:ext cx="222250" cy="222250"/>
            </a:xfrm>
            <a:custGeom>
              <a:avLst/>
              <a:gdLst/>
              <a:ahLst/>
              <a:cxnLst/>
              <a:rect l="0" t="0" r="0" b="0"/>
              <a:pathLst>
                <a:path w="120000" h="120000" extrusionOk="0">
                  <a:moveTo>
                    <a:pt x="70537" y="105591"/>
                  </a:moveTo>
                  <a:lnTo>
                    <a:pt x="70537" y="105591"/>
                  </a:lnTo>
                  <a:lnTo>
                    <a:pt x="64731" y="105161"/>
                  </a:lnTo>
                  <a:lnTo>
                    <a:pt x="59139" y="104301"/>
                  </a:lnTo>
                  <a:lnTo>
                    <a:pt x="53763" y="103010"/>
                  </a:lnTo>
                  <a:lnTo>
                    <a:pt x="48602" y="101075"/>
                  </a:lnTo>
                  <a:lnTo>
                    <a:pt x="43870" y="98924"/>
                  </a:lnTo>
                  <a:lnTo>
                    <a:pt x="39139" y="96129"/>
                  </a:lnTo>
                  <a:lnTo>
                    <a:pt x="34838" y="92688"/>
                  </a:lnTo>
                  <a:lnTo>
                    <a:pt x="30967" y="89032"/>
                  </a:lnTo>
                  <a:lnTo>
                    <a:pt x="27311" y="85161"/>
                  </a:lnTo>
                  <a:lnTo>
                    <a:pt x="23870" y="80860"/>
                  </a:lnTo>
                  <a:lnTo>
                    <a:pt x="21075" y="76129"/>
                  </a:lnTo>
                  <a:lnTo>
                    <a:pt x="18924" y="71397"/>
                  </a:lnTo>
                  <a:lnTo>
                    <a:pt x="16989" y="66236"/>
                  </a:lnTo>
                  <a:lnTo>
                    <a:pt x="15698" y="60860"/>
                  </a:lnTo>
                  <a:lnTo>
                    <a:pt x="14838" y="55268"/>
                  </a:lnTo>
                  <a:lnTo>
                    <a:pt x="14408" y="49462"/>
                  </a:lnTo>
                  <a:lnTo>
                    <a:pt x="14408" y="22580"/>
                  </a:lnTo>
                  <a:lnTo>
                    <a:pt x="14408" y="22580"/>
                  </a:lnTo>
                  <a:lnTo>
                    <a:pt x="7096" y="11182"/>
                  </a:lnTo>
                  <a:lnTo>
                    <a:pt x="0" y="0"/>
                  </a:lnTo>
                  <a:lnTo>
                    <a:pt x="0" y="49462"/>
                  </a:lnTo>
                  <a:lnTo>
                    <a:pt x="0" y="49462"/>
                  </a:lnTo>
                  <a:lnTo>
                    <a:pt x="0" y="53118"/>
                  </a:lnTo>
                  <a:lnTo>
                    <a:pt x="430" y="56774"/>
                  </a:lnTo>
                  <a:lnTo>
                    <a:pt x="860" y="60215"/>
                  </a:lnTo>
                  <a:lnTo>
                    <a:pt x="1505" y="63655"/>
                  </a:lnTo>
                  <a:lnTo>
                    <a:pt x="2365" y="67311"/>
                  </a:lnTo>
                  <a:lnTo>
                    <a:pt x="3225" y="70537"/>
                  </a:lnTo>
                  <a:lnTo>
                    <a:pt x="4301" y="73548"/>
                  </a:lnTo>
                  <a:lnTo>
                    <a:pt x="5591" y="76989"/>
                  </a:lnTo>
                  <a:lnTo>
                    <a:pt x="7096" y="80000"/>
                  </a:lnTo>
                  <a:lnTo>
                    <a:pt x="8602" y="83010"/>
                  </a:lnTo>
                  <a:lnTo>
                    <a:pt x="12043" y="88817"/>
                  </a:lnTo>
                  <a:lnTo>
                    <a:pt x="16129" y="94408"/>
                  </a:lnTo>
                  <a:lnTo>
                    <a:pt x="20645" y="99354"/>
                  </a:lnTo>
                  <a:lnTo>
                    <a:pt x="25591" y="103870"/>
                  </a:lnTo>
                  <a:lnTo>
                    <a:pt x="31182" y="107956"/>
                  </a:lnTo>
                  <a:lnTo>
                    <a:pt x="36989" y="111397"/>
                  </a:lnTo>
                  <a:lnTo>
                    <a:pt x="40000" y="112903"/>
                  </a:lnTo>
                  <a:lnTo>
                    <a:pt x="43010" y="114408"/>
                  </a:lnTo>
                  <a:lnTo>
                    <a:pt x="46451" y="115698"/>
                  </a:lnTo>
                  <a:lnTo>
                    <a:pt x="49462" y="116774"/>
                  </a:lnTo>
                  <a:lnTo>
                    <a:pt x="52688" y="117634"/>
                  </a:lnTo>
                  <a:lnTo>
                    <a:pt x="56344" y="118494"/>
                  </a:lnTo>
                  <a:lnTo>
                    <a:pt x="59784" y="119139"/>
                  </a:lnTo>
                  <a:lnTo>
                    <a:pt x="63225" y="119569"/>
                  </a:lnTo>
                  <a:lnTo>
                    <a:pt x="66881" y="120000"/>
                  </a:lnTo>
                  <a:lnTo>
                    <a:pt x="70537" y="120000"/>
                  </a:lnTo>
                  <a:lnTo>
                    <a:pt x="120000" y="120000"/>
                  </a:lnTo>
                  <a:lnTo>
                    <a:pt x="120000" y="120000"/>
                  </a:lnTo>
                  <a:lnTo>
                    <a:pt x="108817" y="112903"/>
                  </a:lnTo>
                  <a:lnTo>
                    <a:pt x="97419" y="105591"/>
                  </a:lnTo>
                  <a:lnTo>
                    <a:pt x="70537" y="105591"/>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45" name="Shape 245"/>
            <p:cNvSpPr/>
            <p:nvPr/>
          </p:nvSpPr>
          <p:spPr>
            <a:xfrm>
              <a:off x="9342438" y="9582150"/>
              <a:ext cx="222250" cy="222250"/>
            </a:xfrm>
            <a:custGeom>
              <a:avLst/>
              <a:gdLst/>
              <a:ahLst/>
              <a:cxnLst/>
              <a:rect l="0" t="0" r="0" b="0"/>
              <a:pathLst>
                <a:path w="120000" h="120000" extrusionOk="0">
                  <a:moveTo>
                    <a:pt x="105591" y="49462"/>
                  </a:moveTo>
                  <a:lnTo>
                    <a:pt x="105591" y="49462"/>
                  </a:lnTo>
                  <a:lnTo>
                    <a:pt x="105161" y="55268"/>
                  </a:lnTo>
                  <a:lnTo>
                    <a:pt x="104301" y="60860"/>
                  </a:lnTo>
                  <a:lnTo>
                    <a:pt x="103010" y="66236"/>
                  </a:lnTo>
                  <a:lnTo>
                    <a:pt x="101075" y="71397"/>
                  </a:lnTo>
                  <a:lnTo>
                    <a:pt x="98924" y="76129"/>
                  </a:lnTo>
                  <a:lnTo>
                    <a:pt x="96129" y="80860"/>
                  </a:lnTo>
                  <a:lnTo>
                    <a:pt x="92688" y="85161"/>
                  </a:lnTo>
                  <a:lnTo>
                    <a:pt x="89032" y="89032"/>
                  </a:lnTo>
                  <a:lnTo>
                    <a:pt x="85161" y="92688"/>
                  </a:lnTo>
                  <a:lnTo>
                    <a:pt x="80860" y="96129"/>
                  </a:lnTo>
                  <a:lnTo>
                    <a:pt x="76129" y="98924"/>
                  </a:lnTo>
                  <a:lnTo>
                    <a:pt x="71397" y="101075"/>
                  </a:lnTo>
                  <a:lnTo>
                    <a:pt x="66236" y="103010"/>
                  </a:lnTo>
                  <a:lnTo>
                    <a:pt x="60860" y="104301"/>
                  </a:lnTo>
                  <a:lnTo>
                    <a:pt x="55268" y="105161"/>
                  </a:lnTo>
                  <a:lnTo>
                    <a:pt x="49462" y="105591"/>
                  </a:lnTo>
                  <a:lnTo>
                    <a:pt x="22580" y="105591"/>
                  </a:lnTo>
                  <a:lnTo>
                    <a:pt x="22580" y="105591"/>
                  </a:lnTo>
                  <a:lnTo>
                    <a:pt x="11182" y="112903"/>
                  </a:lnTo>
                  <a:lnTo>
                    <a:pt x="0" y="120000"/>
                  </a:lnTo>
                  <a:lnTo>
                    <a:pt x="49462" y="120000"/>
                  </a:lnTo>
                  <a:lnTo>
                    <a:pt x="49462" y="120000"/>
                  </a:lnTo>
                  <a:lnTo>
                    <a:pt x="53118" y="120000"/>
                  </a:lnTo>
                  <a:lnTo>
                    <a:pt x="56774" y="119569"/>
                  </a:lnTo>
                  <a:lnTo>
                    <a:pt x="60215" y="119139"/>
                  </a:lnTo>
                  <a:lnTo>
                    <a:pt x="63655" y="118494"/>
                  </a:lnTo>
                  <a:lnTo>
                    <a:pt x="67311" y="117634"/>
                  </a:lnTo>
                  <a:lnTo>
                    <a:pt x="70537" y="116774"/>
                  </a:lnTo>
                  <a:lnTo>
                    <a:pt x="73548" y="115698"/>
                  </a:lnTo>
                  <a:lnTo>
                    <a:pt x="76989" y="114408"/>
                  </a:lnTo>
                  <a:lnTo>
                    <a:pt x="80000" y="112903"/>
                  </a:lnTo>
                  <a:lnTo>
                    <a:pt x="83010" y="111397"/>
                  </a:lnTo>
                  <a:lnTo>
                    <a:pt x="88817" y="107956"/>
                  </a:lnTo>
                  <a:lnTo>
                    <a:pt x="94408" y="103870"/>
                  </a:lnTo>
                  <a:lnTo>
                    <a:pt x="99354" y="99354"/>
                  </a:lnTo>
                  <a:lnTo>
                    <a:pt x="103870" y="94408"/>
                  </a:lnTo>
                  <a:lnTo>
                    <a:pt x="107956" y="88817"/>
                  </a:lnTo>
                  <a:lnTo>
                    <a:pt x="111397" y="83010"/>
                  </a:lnTo>
                  <a:lnTo>
                    <a:pt x="112903" y="80000"/>
                  </a:lnTo>
                  <a:lnTo>
                    <a:pt x="114408" y="76989"/>
                  </a:lnTo>
                  <a:lnTo>
                    <a:pt x="115698" y="73548"/>
                  </a:lnTo>
                  <a:lnTo>
                    <a:pt x="116774" y="70537"/>
                  </a:lnTo>
                  <a:lnTo>
                    <a:pt x="117634" y="67311"/>
                  </a:lnTo>
                  <a:lnTo>
                    <a:pt x="118494" y="63655"/>
                  </a:lnTo>
                  <a:lnTo>
                    <a:pt x="119139" y="60215"/>
                  </a:lnTo>
                  <a:lnTo>
                    <a:pt x="119569" y="56774"/>
                  </a:lnTo>
                  <a:lnTo>
                    <a:pt x="120000" y="53118"/>
                  </a:lnTo>
                  <a:lnTo>
                    <a:pt x="120000" y="49462"/>
                  </a:lnTo>
                  <a:lnTo>
                    <a:pt x="120000" y="0"/>
                  </a:lnTo>
                  <a:lnTo>
                    <a:pt x="120000" y="0"/>
                  </a:lnTo>
                  <a:lnTo>
                    <a:pt x="112903" y="11182"/>
                  </a:lnTo>
                  <a:lnTo>
                    <a:pt x="105591" y="22580"/>
                  </a:lnTo>
                  <a:lnTo>
                    <a:pt x="105591" y="49462"/>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46" name="Shape 246"/>
            <p:cNvSpPr/>
            <p:nvPr/>
          </p:nvSpPr>
          <p:spPr>
            <a:xfrm>
              <a:off x="8523288" y="8763000"/>
              <a:ext cx="222250" cy="222250"/>
            </a:xfrm>
            <a:custGeom>
              <a:avLst/>
              <a:gdLst/>
              <a:ahLst/>
              <a:cxnLst/>
              <a:rect l="0" t="0" r="0" b="0"/>
              <a:pathLst>
                <a:path w="120000" h="120000" extrusionOk="0">
                  <a:moveTo>
                    <a:pt x="14408" y="70537"/>
                  </a:moveTo>
                  <a:lnTo>
                    <a:pt x="14408" y="70537"/>
                  </a:lnTo>
                  <a:lnTo>
                    <a:pt x="14838" y="64731"/>
                  </a:lnTo>
                  <a:lnTo>
                    <a:pt x="15698" y="59139"/>
                  </a:lnTo>
                  <a:lnTo>
                    <a:pt x="16989" y="53763"/>
                  </a:lnTo>
                  <a:lnTo>
                    <a:pt x="18924" y="48602"/>
                  </a:lnTo>
                  <a:lnTo>
                    <a:pt x="21075" y="43870"/>
                  </a:lnTo>
                  <a:lnTo>
                    <a:pt x="23870" y="39139"/>
                  </a:lnTo>
                  <a:lnTo>
                    <a:pt x="27311" y="34838"/>
                  </a:lnTo>
                  <a:lnTo>
                    <a:pt x="30967" y="30967"/>
                  </a:lnTo>
                  <a:lnTo>
                    <a:pt x="34838" y="27311"/>
                  </a:lnTo>
                  <a:lnTo>
                    <a:pt x="39139" y="23870"/>
                  </a:lnTo>
                  <a:lnTo>
                    <a:pt x="43870" y="21075"/>
                  </a:lnTo>
                  <a:lnTo>
                    <a:pt x="48602" y="18924"/>
                  </a:lnTo>
                  <a:lnTo>
                    <a:pt x="53763" y="16989"/>
                  </a:lnTo>
                  <a:lnTo>
                    <a:pt x="59139" y="15698"/>
                  </a:lnTo>
                  <a:lnTo>
                    <a:pt x="64731" y="14838"/>
                  </a:lnTo>
                  <a:lnTo>
                    <a:pt x="70537" y="14408"/>
                  </a:lnTo>
                  <a:lnTo>
                    <a:pt x="97419" y="14408"/>
                  </a:lnTo>
                  <a:lnTo>
                    <a:pt x="97419" y="14408"/>
                  </a:lnTo>
                  <a:lnTo>
                    <a:pt x="108817" y="7096"/>
                  </a:lnTo>
                  <a:lnTo>
                    <a:pt x="120000" y="0"/>
                  </a:lnTo>
                  <a:lnTo>
                    <a:pt x="70537" y="0"/>
                  </a:lnTo>
                  <a:lnTo>
                    <a:pt x="70537" y="0"/>
                  </a:lnTo>
                  <a:lnTo>
                    <a:pt x="66881" y="0"/>
                  </a:lnTo>
                  <a:lnTo>
                    <a:pt x="63225" y="430"/>
                  </a:lnTo>
                  <a:lnTo>
                    <a:pt x="59784" y="860"/>
                  </a:lnTo>
                  <a:lnTo>
                    <a:pt x="56344" y="1505"/>
                  </a:lnTo>
                  <a:lnTo>
                    <a:pt x="52688" y="2365"/>
                  </a:lnTo>
                  <a:lnTo>
                    <a:pt x="49462" y="3225"/>
                  </a:lnTo>
                  <a:lnTo>
                    <a:pt x="46451" y="4301"/>
                  </a:lnTo>
                  <a:lnTo>
                    <a:pt x="43010" y="5591"/>
                  </a:lnTo>
                  <a:lnTo>
                    <a:pt x="40000" y="7096"/>
                  </a:lnTo>
                  <a:lnTo>
                    <a:pt x="36989" y="8602"/>
                  </a:lnTo>
                  <a:lnTo>
                    <a:pt x="31182" y="12043"/>
                  </a:lnTo>
                  <a:lnTo>
                    <a:pt x="25591" y="16129"/>
                  </a:lnTo>
                  <a:lnTo>
                    <a:pt x="20645" y="20645"/>
                  </a:lnTo>
                  <a:lnTo>
                    <a:pt x="16129" y="25591"/>
                  </a:lnTo>
                  <a:lnTo>
                    <a:pt x="12043" y="31182"/>
                  </a:lnTo>
                  <a:lnTo>
                    <a:pt x="8602" y="36989"/>
                  </a:lnTo>
                  <a:lnTo>
                    <a:pt x="7096" y="40000"/>
                  </a:lnTo>
                  <a:lnTo>
                    <a:pt x="5591" y="43010"/>
                  </a:lnTo>
                  <a:lnTo>
                    <a:pt x="4301" y="46451"/>
                  </a:lnTo>
                  <a:lnTo>
                    <a:pt x="3225" y="49462"/>
                  </a:lnTo>
                  <a:lnTo>
                    <a:pt x="2365" y="52688"/>
                  </a:lnTo>
                  <a:lnTo>
                    <a:pt x="1505" y="56344"/>
                  </a:lnTo>
                  <a:lnTo>
                    <a:pt x="860" y="59784"/>
                  </a:lnTo>
                  <a:lnTo>
                    <a:pt x="430" y="63225"/>
                  </a:lnTo>
                  <a:lnTo>
                    <a:pt x="0" y="66881"/>
                  </a:lnTo>
                  <a:lnTo>
                    <a:pt x="0" y="70537"/>
                  </a:lnTo>
                  <a:lnTo>
                    <a:pt x="0" y="120000"/>
                  </a:lnTo>
                  <a:lnTo>
                    <a:pt x="0" y="120000"/>
                  </a:lnTo>
                  <a:lnTo>
                    <a:pt x="7096" y="108817"/>
                  </a:lnTo>
                  <a:lnTo>
                    <a:pt x="14408" y="97419"/>
                  </a:lnTo>
                  <a:lnTo>
                    <a:pt x="14408" y="70537"/>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47" name="Shape 247"/>
            <p:cNvSpPr/>
            <p:nvPr/>
          </p:nvSpPr>
          <p:spPr>
            <a:xfrm>
              <a:off x="8464550" y="8704263"/>
              <a:ext cx="1158873" cy="1158873"/>
            </a:xfrm>
            <a:custGeom>
              <a:avLst/>
              <a:gdLst/>
              <a:ahLst/>
              <a:cxnLst/>
              <a:rect l="0" t="0" r="0" b="0"/>
              <a:pathLst>
                <a:path w="120000" h="120000" extrusionOk="0">
                  <a:moveTo>
                    <a:pt x="115232" y="36657"/>
                  </a:moveTo>
                  <a:lnTo>
                    <a:pt x="115232" y="36657"/>
                  </a:lnTo>
                  <a:lnTo>
                    <a:pt x="114698" y="35342"/>
                  </a:lnTo>
                  <a:lnTo>
                    <a:pt x="114082" y="33986"/>
                  </a:lnTo>
                  <a:lnTo>
                    <a:pt x="113424" y="32712"/>
                  </a:lnTo>
                  <a:lnTo>
                    <a:pt x="112726" y="31438"/>
                  </a:lnTo>
                  <a:lnTo>
                    <a:pt x="112068" y="30205"/>
                  </a:lnTo>
                  <a:lnTo>
                    <a:pt x="111328" y="28931"/>
                  </a:lnTo>
                  <a:lnTo>
                    <a:pt x="110589" y="27698"/>
                  </a:lnTo>
                  <a:lnTo>
                    <a:pt x="109767" y="26547"/>
                  </a:lnTo>
                  <a:lnTo>
                    <a:pt x="108945" y="25315"/>
                  </a:lnTo>
                  <a:lnTo>
                    <a:pt x="108082" y="24164"/>
                  </a:lnTo>
                  <a:lnTo>
                    <a:pt x="107219" y="23054"/>
                  </a:lnTo>
                  <a:lnTo>
                    <a:pt x="106356" y="21863"/>
                  </a:lnTo>
                  <a:lnTo>
                    <a:pt x="105369" y="20753"/>
                  </a:lnTo>
                  <a:lnTo>
                    <a:pt x="104424" y="19684"/>
                  </a:lnTo>
                  <a:lnTo>
                    <a:pt x="103438" y="18657"/>
                  </a:lnTo>
                  <a:lnTo>
                    <a:pt x="102410" y="17589"/>
                  </a:lnTo>
                  <a:lnTo>
                    <a:pt x="102410" y="17589"/>
                  </a:lnTo>
                  <a:lnTo>
                    <a:pt x="101342" y="16561"/>
                  </a:lnTo>
                  <a:lnTo>
                    <a:pt x="100315" y="15575"/>
                  </a:lnTo>
                  <a:lnTo>
                    <a:pt x="99246" y="14630"/>
                  </a:lnTo>
                  <a:lnTo>
                    <a:pt x="98136" y="13643"/>
                  </a:lnTo>
                  <a:lnTo>
                    <a:pt x="96945" y="12780"/>
                  </a:lnTo>
                  <a:lnTo>
                    <a:pt x="95835" y="11917"/>
                  </a:lnTo>
                  <a:lnTo>
                    <a:pt x="94684" y="11054"/>
                  </a:lnTo>
                  <a:lnTo>
                    <a:pt x="93452" y="10232"/>
                  </a:lnTo>
                  <a:lnTo>
                    <a:pt x="92301" y="9410"/>
                  </a:lnTo>
                  <a:lnTo>
                    <a:pt x="91068" y="8671"/>
                  </a:lnTo>
                  <a:lnTo>
                    <a:pt x="89794" y="7931"/>
                  </a:lnTo>
                  <a:lnTo>
                    <a:pt x="88561" y="7273"/>
                  </a:lnTo>
                  <a:lnTo>
                    <a:pt x="87287" y="6575"/>
                  </a:lnTo>
                  <a:lnTo>
                    <a:pt x="86013" y="5917"/>
                  </a:lnTo>
                  <a:lnTo>
                    <a:pt x="84657" y="5301"/>
                  </a:lnTo>
                  <a:lnTo>
                    <a:pt x="83342" y="4767"/>
                  </a:lnTo>
                  <a:lnTo>
                    <a:pt x="83342" y="4767"/>
                  </a:lnTo>
                  <a:lnTo>
                    <a:pt x="81986" y="4191"/>
                  </a:lnTo>
                  <a:lnTo>
                    <a:pt x="80547" y="3657"/>
                  </a:lnTo>
                  <a:lnTo>
                    <a:pt x="79109" y="3123"/>
                  </a:lnTo>
                  <a:lnTo>
                    <a:pt x="77753" y="2712"/>
                  </a:lnTo>
                  <a:lnTo>
                    <a:pt x="76315" y="2260"/>
                  </a:lnTo>
                  <a:lnTo>
                    <a:pt x="74835" y="1849"/>
                  </a:lnTo>
                  <a:lnTo>
                    <a:pt x="73397" y="1520"/>
                  </a:lnTo>
                  <a:lnTo>
                    <a:pt x="71917" y="1232"/>
                  </a:lnTo>
                  <a:lnTo>
                    <a:pt x="70479" y="945"/>
                  </a:lnTo>
                  <a:lnTo>
                    <a:pt x="69000" y="698"/>
                  </a:lnTo>
                  <a:lnTo>
                    <a:pt x="67520" y="493"/>
                  </a:lnTo>
                  <a:lnTo>
                    <a:pt x="66041" y="328"/>
                  </a:lnTo>
                  <a:lnTo>
                    <a:pt x="64520" y="205"/>
                  </a:lnTo>
                  <a:lnTo>
                    <a:pt x="62999" y="123"/>
                  </a:lnTo>
                  <a:lnTo>
                    <a:pt x="61520" y="41"/>
                  </a:lnTo>
                  <a:lnTo>
                    <a:pt x="59999" y="0"/>
                  </a:lnTo>
                  <a:lnTo>
                    <a:pt x="59999" y="0"/>
                  </a:lnTo>
                  <a:lnTo>
                    <a:pt x="58479" y="41"/>
                  </a:lnTo>
                  <a:lnTo>
                    <a:pt x="56999" y="123"/>
                  </a:lnTo>
                  <a:lnTo>
                    <a:pt x="55479" y="205"/>
                  </a:lnTo>
                  <a:lnTo>
                    <a:pt x="53958" y="328"/>
                  </a:lnTo>
                  <a:lnTo>
                    <a:pt x="52479" y="493"/>
                  </a:lnTo>
                  <a:lnTo>
                    <a:pt x="51000" y="698"/>
                  </a:lnTo>
                  <a:lnTo>
                    <a:pt x="49520" y="945"/>
                  </a:lnTo>
                  <a:lnTo>
                    <a:pt x="48082" y="1232"/>
                  </a:lnTo>
                  <a:lnTo>
                    <a:pt x="46602" y="1520"/>
                  </a:lnTo>
                  <a:lnTo>
                    <a:pt x="45164" y="1849"/>
                  </a:lnTo>
                  <a:lnTo>
                    <a:pt x="43684" y="2260"/>
                  </a:lnTo>
                  <a:lnTo>
                    <a:pt x="42246" y="2712"/>
                  </a:lnTo>
                  <a:lnTo>
                    <a:pt x="40890" y="3123"/>
                  </a:lnTo>
                  <a:lnTo>
                    <a:pt x="39452" y="3657"/>
                  </a:lnTo>
                  <a:lnTo>
                    <a:pt x="38013" y="4191"/>
                  </a:lnTo>
                  <a:lnTo>
                    <a:pt x="36657" y="4767"/>
                  </a:lnTo>
                  <a:lnTo>
                    <a:pt x="36657" y="4767"/>
                  </a:lnTo>
                  <a:lnTo>
                    <a:pt x="35342" y="5301"/>
                  </a:lnTo>
                  <a:lnTo>
                    <a:pt x="33986" y="5917"/>
                  </a:lnTo>
                  <a:lnTo>
                    <a:pt x="32712" y="6575"/>
                  </a:lnTo>
                  <a:lnTo>
                    <a:pt x="31438" y="7273"/>
                  </a:lnTo>
                  <a:lnTo>
                    <a:pt x="30205" y="7931"/>
                  </a:lnTo>
                  <a:lnTo>
                    <a:pt x="28931" y="8671"/>
                  </a:lnTo>
                  <a:lnTo>
                    <a:pt x="27698" y="9410"/>
                  </a:lnTo>
                  <a:lnTo>
                    <a:pt x="26547" y="10232"/>
                  </a:lnTo>
                  <a:lnTo>
                    <a:pt x="25315" y="11054"/>
                  </a:lnTo>
                  <a:lnTo>
                    <a:pt x="24164" y="11917"/>
                  </a:lnTo>
                  <a:lnTo>
                    <a:pt x="23054" y="12780"/>
                  </a:lnTo>
                  <a:lnTo>
                    <a:pt x="21863" y="13643"/>
                  </a:lnTo>
                  <a:lnTo>
                    <a:pt x="20753" y="14630"/>
                  </a:lnTo>
                  <a:lnTo>
                    <a:pt x="19684" y="15575"/>
                  </a:lnTo>
                  <a:lnTo>
                    <a:pt x="18657" y="16561"/>
                  </a:lnTo>
                  <a:lnTo>
                    <a:pt x="17589" y="17589"/>
                  </a:lnTo>
                  <a:lnTo>
                    <a:pt x="17589" y="17589"/>
                  </a:lnTo>
                  <a:lnTo>
                    <a:pt x="16561" y="18657"/>
                  </a:lnTo>
                  <a:lnTo>
                    <a:pt x="15575" y="19684"/>
                  </a:lnTo>
                  <a:lnTo>
                    <a:pt x="14630" y="20753"/>
                  </a:lnTo>
                  <a:lnTo>
                    <a:pt x="13643" y="21863"/>
                  </a:lnTo>
                  <a:lnTo>
                    <a:pt x="12780" y="23054"/>
                  </a:lnTo>
                  <a:lnTo>
                    <a:pt x="11917" y="24164"/>
                  </a:lnTo>
                  <a:lnTo>
                    <a:pt x="11054" y="25315"/>
                  </a:lnTo>
                  <a:lnTo>
                    <a:pt x="10232" y="26547"/>
                  </a:lnTo>
                  <a:lnTo>
                    <a:pt x="9410" y="27698"/>
                  </a:lnTo>
                  <a:lnTo>
                    <a:pt x="8671" y="28931"/>
                  </a:lnTo>
                  <a:lnTo>
                    <a:pt x="7931" y="30205"/>
                  </a:lnTo>
                  <a:lnTo>
                    <a:pt x="7273" y="31438"/>
                  </a:lnTo>
                  <a:lnTo>
                    <a:pt x="6575" y="32712"/>
                  </a:lnTo>
                  <a:lnTo>
                    <a:pt x="5917" y="33986"/>
                  </a:lnTo>
                  <a:lnTo>
                    <a:pt x="5301" y="35342"/>
                  </a:lnTo>
                  <a:lnTo>
                    <a:pt x="4767" y="36657"/>
                  </a:lnTo>
                  <a:lnTo>
                    <a:pt x="4767" y="36657"/>
                  </a:lnTo>
                  <a:lnTo>
                    <a:pt x="4191" y="38013"/>
                  </a:lnTo>
                  <a:lnTo>
                    <a:pt x="3657" y="39452"/>
                  </a:lnTo>
                  <a:lnTo>
                    <a:pt x="3123" y="40890"/>
                  </a:lnTo>
                  <a:lnTo>
                    <a:pt x="2712" y="42246"/>
                  </a:lnTo>
                  <a:lnTo>
                    <a:pt x="2260" y="43684"/>
                  </a:lnTo>
                  <a:lnTo>
                    <a:pt x="1849" y="45164"/>
                  </a:lnTo>
                  <a:lnTo>
                    <a:pt x="1520" y="46602"/>
                  </a:lnTo>
                  <a:lnTo>
                    <a:pt x="1232" y="48082"/>
                  </a:lnTo>
                  <a:lnTo>
                    <a:pt x="945" y="49520"/>
                  </a:lnTo>
                  <a:lnTo>
                    <a:pt x="698" y="51000"/>
                  </a:lnTo>
                  <a:lnTo>
                    <a:pt x="493" y="52479"/>
                  </a:lnTo>
                  <a:lnTo>
                    <a:pt x="328" y="53958"/>
                  </a:lnTo>
                  <a:lnTo>
                    <a:pt x="205" y="55479"/>
                  </a:lnTo>
                  <a:lnTo>
                    <a:pt x="123" y="56999"/>
                  </a:lnTo>
                  <a:lnTo>
                    <a:pt x="41" y="58479"/>
                  </a:lnTo>
                  <a:lnTo>
                    <a:pt x="0" y="59999"/>
                  </a:lnTo>
                  <a:lnTo>
                    <a:pt x="0" y="59999"/>
                  </a:lnTo>
                  <a:lnTo>
                    <a:pt x="41" y="61520"/>
                  </a:lnTo>
                  <a:lnTo>
                    <a:pt x="123" y="62999"/>
                  </a:lnTo>
                  <a:lnTo>
                    <a:pt x="205" y="64520"/>
                  </a:lnTo>
                  <a:lnTo>
                    <a:pt x="328" y="66041"/>
                  </a:lnTo>
                  <a:lnTo>
                    <a:pt x="493" y="67520"/>
                  </a:lnTo>
                  <a:lnTo>
                    <a:pt x="698" y="69000"/>
                  </a:lnTo>
                  <a:lnTo>
                    <a:pt x="945" y="70479"/>
                  </a:lnTo>
                  <a:lnTo>
                    <a:pt x="1232" y="71917"/>
                  </a:lnTo>
                  <a:lnTo>
                    <a:pt x="1520" y="73397"/>
                  </a:lnTo>
                  <a:lnTo>
                    <a:pt x="1849" y="74835"/>
                  </a:lnTo>
                  <a:lnTo>
                    <a:pt x="2260" y="76315"/>
                  </a:lnTo>
                  <a:lnTo>
                    <a:pt x="2712" y="77753"/>
                  </a:lnTo>
                  <a:lnTo>
                    <a:pt x="3123" y="79109"/>
                  </a:lnTo>
                  <a:lnTo>
                    <a:pt x="3657" y="80547"/>
                  </a:lnTo>
                  <a:lnTo>
                    <a:pt x="4191" y="81986"/>
                  </a:lnTo>
                  <a:lnTo>
                    <a:pt x="4767" y="83342"/>
                  </a:lnTo>
                  <a:lnTo>
                    <a:pt x="4767" y="83342"/>
                  </a:lnTo>
                  <a:lnTo>
                    <a:pt x="5301" y="84657"/>
                  </a:lnTo>
                  <a:lnTo>
                    <a:pt x="5917" y="86013"/>
                  </a:lnTo>
                  <a:lnTo>
                    <a:pt x="6575" y="87287"/>
                  </a:lnTo>
                  <a:lnTo>
                    <a:pt x="7273" y="88561"/>
                  </a:lnTo>
                  <a:lnTo>
                    <a:pt x="7931" y="89794"/>
                  </a:lnTo>
                  <a:lnTo>
                    <a:pt x="8671" y="91068"/>
                  </a:lnTo>
                  <a:lnTo>
                    <a:pt x="9410" y="92301"/>
                  </a:lnTo>
                  <a:lnTo>
                    <a:pt x="10232" y="93452"/>
                  </a:lnTo>
                  <a:lnTo>
                    <a:pt x="11054" y="94684"/>
                  </a:lnTo>
                  <a:lnTo>
                    <a:pt x="11917" y="95835"/>
                  </a:lnTo>
                  <a:lnTo>
                    <a:pt x="12780" y="96945"/>
                  </a:lnTo>
                  <a:lnTo>
                    <a:pt x="13643" y="98136"/>
                  </a:lnTo>
                  <a:lnTo>
                    <a:pt x="14630" y="99246"/>
                  </a:lnTo>
                  <a:lnTo>
                    <a:pt x="15575" y="100315"/>
                  </a:lnTo>
                  <a:lnTo>
                    <a:pt x="16561" y="101342"/>
                  </a:lnTo>
                  <a:lnTo>
                    <a:pt x="17589" y="102410"/>
                  </a:lnTo>
                  <a:lnTo>
                    <a:pt x="17589" y="102410"/>
                  </a:lnTo>
                  <a:lnTo>
                    <a:pt x="18657" y="103438"/>
                  </a:lnTo>
                  <a:lnTo>
                    <a:pt x="19684" y="104424"/>
                  </a:lnTo>
                  <a:lnTo>
                    <a:pt x="20753" y="105369"/>
                  </a:lnTo>
                  <a:lnTo>
                    <a:pt x="21863" y="106356"/>
                  </a:lnTo>
                  <a:lnTo>
                    <a:pt x="23054" y="107219"/>
                  </a:lnTo>
                  <a:lnTo>
                    <a:pt x="24164" y="108082"/>
                  </a:lnTo>
                  <a:lnTo>
                    <a:pt x="25315" y="108945"/>
                  </a:lnTo>
                  <a:lnTo>
                    <a:pt x="26547" y="109767"/>
                  </a:lnTo>
                  <a:lnTo>
                    <a:pt x="27698" y="110589"/>
                  </a:lnTo>
                  <a:lnTo>
                    <a:pt x="28931" y="111328"/>
                  </a:lnTo>
                  <a:lnTo>
                    <a:pt x="30205" y="112068"/>
                  </a:lnTo>
                  <a:lnTo>
                    <a:pt x="31438" y="112726"/>
                  </a:lnTo>
                  <a:lnTo>
                    <a:pt x="32712" y="113424"/>
                  </a:lnTo>
                  <a:lnTo>
                    <a:pt x="33986" y="114082"/>
                  </a:lnTo>
                  <a:lnTo>
                    <a:pt x="35342" y="114698"/>
                  </a:lnTo>
                  <a:lnTo>
                    <a:pt x="36657" y="115232"/>
                  </a:lnTo>
                  <a:lnTo>
                    <a:pt x="36657" y="115232"/>
                  </a:lnTo>
                  <a:lnTo>
                    <a:pt x="38013" y="115808"/>
                  </a:lnTo>
                  <a:lnTo>
                    <a:pt x="39452" y="116342"/>
                  </a:lnTo>
                  <a:lnTo>
                    <a:pt x="40890" y="116876"/>
                  </a:lnTo>
                  <a:lnTo>
                    <a:pt x="42246" y="117287"/>
                  </a:lnTo>
                  <a:lnTo>
                    <a:pt x="43684" y="117739"/>
                  </a:lnTo>
                  <a:lnTo>
                    <a:pt x="45164" y="118150"/>
                  </a:lnTo>
                  <a:lnTo>
                    <a:pt x="46602" y="118479"/>
                  </a:lnTo>
                  <a:lnTo>
                    <a:pt x="48082" y="118767"/>
                  </a:lnTo>
                  <a:lnTo>
                    <a:pt x="49520" y="119054"/>
                  </a:lnTo>
                  <a:lnTo>
                    <a:pt x="51000" y="119301"/>
                  </a:lnTo>
                  <a:lnTo>
                    <a:pt x="52479" y="119506"/>
                  </a:lnTo>
                  <a:lnTo>
                    <a:pt x="53958" y="119671"/>
                  </a:lnTo>
                  <a:lnTo>
                    <a:pt x="55479" y="119794"/>
                  </a:lnTo>
                  <a:lnTo>
                    <a:pt x="56999" y="119876"/>
                  </a:lnTo>
                  <a:lnTo>
                    <a:pt x="58479" y="119958"/>
                  </a:lnTo>
                  <a:lnTo>
                    <a:pt x="59999" y="119999"/>
                  </a:lnTo>
                  <a:lnTo>
                    <a:pt x="59999" y="119999"/>
                  </a:lnTo>
                  <a:lnTo>
                    <a:pt x="61520" y="119958"/>
                  </a:lnTo>
                  <a:lnTo>
                    <a:pt x="62999" y="119876"/>
                  </a:lnTo>
                  <a:lnTo>
                    <a:pt x="64520" y="119794"/>
                  </a:lnTo>
                  <a:lnTo>
                    <a:pt x="66041" y="119671"/>
                  </a:lnTo>
                  <a:lnTo>
                    <a:pt x="67520" y="119506"/>
                  </a:lnTo>
                  <a:lnTo>
                    <a:pt x="69000" y="119301"/>
                  </a:lnTo>
                  <a:lnTo>
                    <a:pt x="70479" y="119054"/>
                  </a:lnTo>
                  <a:lnTo>
                    <a:pt x="71917" y="118767"/>
                  </a:lnTo>
                  <a:lnTo>
                    <a:pt x="73397" y="118479"/>
                  </a:lnTo>
                  <a:lnTo>
                    <a:pt x="74835" y="118150"/>
                  </a:lnTo>
                  <a:lnTo>
                    <a:pt x="76315" y="117739"/>
                  </a:lnTo>
                  <a:lnTo>
                    <a:pt x="77753" y="117287"/>
                  </a:lnTo>
                  <a:lnTo>
                    <a:pt x="79109" y="116876"/>
                  </a:lnTo>
                  <a:lnTo>
                    <a:pt x="80547" y="116342"/>
                  </a:lnTo>
                  <a:lnTo>
                    <a:pt x="81986" y="115808"/>
                  </a:lnTo>
                  <a:lnTo>
                    <a:pt x="83342" y="115232"/>
                  </a:lnTo>
                  <a:lnTo>
                    <a:pt x="83342" y="115232"/>
                  </a:lnTo>
                  <a:lnTo>
                    <a:pt x="84657" y="114698"/>
                  </a:lnTo>
                  <a:lnTo>
                    <a:pt x="86013" y="114082"/>
                  </a:lnTo>
                  <a:lnTo>
                    <a:pt x="87287" y="113424"/>
                  </a:lnTo>
                  <a:lnTo>
                    <a:pt x="88561" y="112726"/>
                  </a:lnTo>
                  <a:lnTo>
                    <a:pt x="89794" y="112068"/>
                  </a:lnTo>
                  <a:lnTo>
                    <a:pt x="91068" y="111328"/>
                  </a:lnTo>
                  <a:lnTo>
                    <a:pt x="92301" y="110589"/>
                  </a:lnTo>
                  <a:lnTo>
                    <a:pt x="93452" y="109767"/>
                  </a:lnTo>
                  <a:lnTo>
                    <a:pt x="94684" y="108945"/>
                  </a:lnTo>
                  <a:lnTo>
                    <a:pt x="95835" y="108082"/>
                  </a:lnTo>
                  <a:lnTo>
                    <a:pt x="96945" y="107219"/>
                  </a:lnTo>
                  <a:lnTo>
                    <a:pt x="98136" y="106356"/>
                  </a:lnTo>
                  <a:lnTo>
                    <a:pt x="99246" y="105369"/>
                  </a:lnTo>
                  <a:lnTo>
                    <a:pt x="100315" y="104424"/>
                  </a:lnTo>
                  <a:lnTo>
                    <a:pt x="101342" y="103438"/>
                  </a:lnTo>
                  <a:lnTo>
                    <a:pt x="102410" y="102410"/>
                  </a:lnTo>
                  <a:lnTo>
                    <a:pt x="102410" y="102410"/>
                  </a:lnTo>
                  <a:lnTo>
                    <a:pt x="103438" y="101342"/>
                  </a:lnTo>
                  <a:lnTo>
                    <a:pt x="104424" y="100315"/>
                  </a:lnTo>
                  <a:lnTo>
                    <a:pt x="105369" y="99246"/>
                  </a:lnTo>
                  <a:lnTo>
                    <a:pt x="106356" y="98136"/>
                  </a:lnTo>
                  <a:lnTo>
                    <a:pt x="107219" y="96945"/>
                  </a:lnTo>
                  <a:lnTo>
                    <a:pt x="108082" y="95835"/>
                  </a:lnTo>
                  <a:lnTo>
                    <a:pt x="108945" y="94684"/>
                  </a:lnTo>
                  <a:lnTo>
                    <a:pt x="109767" y="93452"/>
                  </a:lnTo>
                  <a:lnTo>
                    <a:pt x="110589" y="92301"/>
                  </a:lnTo>
                  <a:lnTo>
                    <a:pt x="111328" y="91068"/>
                  </a:lnTo>
                  <a:lnTo>
                    <a:pt x="112068" y="89794"/>
                  </a:lnTo>
                  <a:lnTo>
                    <a:pt x="112726" y="88561"/>
                  </a:lnTo>
                  <a:lnTo>
                    <a:pt x="113424" y="87287"/>
                  </a:lnTo>
                  <a:lnTo>
                    <a:pt x="114082" y="86013"/>
                  </a:lnTo>
                  <a:lnTo>
                    <a:pt x="114698" y="84657"/>
                  </a:lnTo>
                  <a:lnTo>
                    <a:pt x="115232" y="83342"/>
                  </a:lnTo>
                  <a:lnTo>
                    <a:pt x="115232" y="83342"/>
                  </a:lnTo>
                  <a:lnTo>
                    <a:pt x="115808" y="81986"/>
                  </a:lnTo>
                  <a:lnTo>
                    <a:pt x="116342" y="80547"/>
                  </a:lnTo>
                  <a:lnTo>
                    <a:pt x="116876" y="79109"/>
                  </a:lnTo>
                  <a:lnTo>
                    <a:pt x="117287" y="77753"/>
                  </a:lnTo>
                  <a:lnTo>
                    <a:pt x="117739" y="76315"/>
                  </a:lnTo>
                  <a:lnTo>
                    <a:pt x="118150" y="74835"/>
                  </a:lnTo>
                  <a:lnTo>
                    <a:pt x="118479" y="73397"/>
                  </a:lnTo>
                  <a:lnTo>
                    <a:pt x="118767" y="71917"/>
                  </a:lnTo>
                  <a:lnTo>
                    <a:pt x="119054" y="70479"/>
                  </a:lnTo>
                  <a:lnTo>
                    <a:pt x="119301" y="69000"/>
                  </a:lnTo>
                  <a:lnTo>
                    <a:pt x="119506" y="67520"/>
                  </a:lnTo>
                  <a:lnTo>
                    <a:pt x="119671" y="66041"/>
                  </a:lnTo>
                  <a:lnTo>
                    <a:pt x="119794" y="64520"/>
                  </a:lnTo>
                  <a:lnTo>
                    <a:pt x="119876" y="62999"/>
                  </a:lnTo>
                  <a:lnTo>
                    <a:pt x="119958" y="61520"/>
                  </a:lnTo>
                  <a:lnTo>
                    <a:pt x="119999" y="59999"/>
                  </a:lnTo>
                  <a:lnTo>
                    <a:pt x="119999" y="59999"/>
                  </a:lnTo>
                  <a:lnTo>
                    <a:pt x="119958" y="58479"/>
                  </a:lnTo>
                  <a:lnTo>
                    <a:pt x="119876" y="56999"/>
                  </a:lnTo>
                  <a:lnTo>
                    <a:pt x="119794" y="55479"/>
                  </a:lnTo>
                  <a:lnTo>
                    <a:pt x="119671" y="53958"/>
                  </a:lnTo>
                  <a:lnTo>
                    <a:pt x="119506" y="52479"/>
                  </a:lnTo>
                  <a:lnTo>
                    <a:pt x="119301" y="51000"/>
                  </a:lnTo>
                  <a:lnTo>
                    <a:pt x="119054" y="49520"/>
                  </a:lnTo>
                  <a:lnTo>
                    <a:pt x="118767" y="48082"/>
                  </a:lnTo>
                  <a:lnTo>
                    <a:pt x="118479" y="46602"/>
                  </a:lnTo>
                  <a:lnTo>
                    <a:pt x="118150" y="45164"/>
                  </a:lnTo>
                  <a:lnTo>
                    <a:pt x="117739" y="43684"/>
                  </a:lnTo>
                  <a:lnTo>
                    <a:pt x="117287" y="42246"/>
                  </a:lnTo>
                  <a:lnTo>
                    <a:pt x="116876" y="40890"/>
                  </a:lnTo>
                  <a:lnTo>
                    <a:pt x="116342" y="39452"/>
                  </a:lnTo>
                  <a:lnTo>
                    <a:pt x="115808" y="38013"/>
                  </a:lnTo>
                  <a:lnTo>
                    <a:pt x="115232" y="36657"/>
                  </a:lnTo>
                  <a:lnTo>
                    <a:pt x="115232" y="36657"/>
                  </a:lnTo>
                  <a:close/>
                  <a:moveTo>
                    <a:pt x="69000" y="31438"/>
                  </a:moveTo>
                  <a:lnTo>
                    <a:pt x="71753" y="5506"/>
                  </a:lnTo>
                  <a:lnTo>
                    <a:pt x="71753" y="5506"/>
                  </a:lnTo>
                  <a:lnTo>
                    <a:pt x="73767" y="6000"/>
                  </a:lnTo>
                  <a:lnTo>
                    <a:pt x="75739" y="6493"/>
                  </a:lnTo>
                  <a:lnTo>
                    <a:pt x="77630" y="7109"/>
                  </a:lnTo>
                  <a:lnTo>
                    <a:pt x="79520" y="7767"/>
                  </a:lnTo>
                  <a:lnTo>
                    <a:pt x="81410" y="8506"/>
                  </a:lnTo>
                  <a:lnTo>
                    <a:pt x="83260" y="9328"/>
                  </a:lnTo>
                  <a:lnTo>
                    <a:pt x="85068" y="10150"/>
                  </a:lnTo>
                  <a:lnTo>
                    <a:pt x="86794" y="11136"/>
                  </a:lnTo>
                  <a:lnTo>
                    <a:pt x="88561" y="12123"/>
                  </a:lnTo>
                  <a:lnTo>
                    <a:pt x="90205" y="13150"/>
                  </a:lnTo>
                  <a:lnTo>
                    <a:pt x="91808" y="14260"/>
                  </a:lnTo>
                  <a:lnTo>
                    <a:pt x="93452" y="15410"/>
                  </a:lnTo>
                  <a:lnTo>
                    <a:pt x="95013" y="16643"/>
                  </a:lnTo>
                  <a:lnTo>
                    <a:pt x="96534" y="17917"/>
                  </a:lnTo>
                  <a:lnTo>
                    <a:pt x="97972" y="19232"/>
                  </a:lnTo>
                  <a:lnTo>
                    <a:pt x="99410" y="20589"/>
                  </a:lnTo>
                  <a:lnTo>
                    <a:pt x="100767" y="22027"/>
                  </a:lnTo>
                  <a:lnTo>
                    <a:pt x="102082" y="23465"/>
                  </a:lnTo>
                  <a:lnTo>
                    <a:pt x="103356" y="24986"/>
                  </a:lnTo>
                  <a:lnTo>
                    <a:pt x="104589" y="26547"/>
                  </a:lnTo>
                  <a:lnTo>
                    <a:pt x="105739" y="28191"/>
                  </a:lnTo>
                  <a:lnTo>
                    <a:pt x="106849" y="29794"/>
                  </a:lnTo>
                  <a:lnTo>
                    <a:pt x="107876" y="31438"/>
                  </a:lnTo>
                  <a:lnTo>
                    <a:pt x="108863" y="33205"/>
                  </a:lnTo>
                  <a:lnTo>
                    <a:pt x="109849" y="34931"/>
                  </a:lnTo>
                  <a:lnTo>
                    <a:pt x="110671" y="36739"/>
                  </a:lnTo>
                  <a:lnTo>
                    <a:pt x="111493" y="38589"/>
                  </a:lnTo>
                  <a:lnTo>
                    <a:pt x="112232" y="40479"/>
                  </a:lnTo>
                  <a:lnTo>
                    <a:pt x="112890" y="42369"/>
                  </a:lnTo>
                  <a:lnTo>
                    <a:pt x="113506" y="44260"/>
                  </a:lnTo>
                  <a:lnTo>
                    <a:pt x="113999" y="46232"/>
                  </a:lnTo>
                  <a:lnTo>
                    <a:pt x="114493" y="48246"/>
                  </a:lnTo>
                  <a:lnTo>
                    <a:pt x="88561" y="51000"/>
                  </a:lnTo>
                  <a:lnTo>
                    <a:pt x="88561" y="51000"/>
                  </a:lnTo>
                  <a:lnTo>
                    <a:pt x="87945" y="49315"/>
                  </a:lnTo>
                  <a:lnTo>
                    <a:pt x="87287" y="47671"/>
                  </a:lnTo>
                  <a:lnTo>
                    <a:pt x="86465" y="46068"/>
                  </a:lnTo>
                  <a:lnTo>
                    <a:pt x="85561" y="44547"/>
                  </a:lnTo>
                  <a:lnTo>
                    <a:pt x="84616" y="42986"/>
                  </a:lnTo>
                  <a:lnTo>
                    <a:pt x="83547" y="41589"/>
                  </a:lnTo>
                  <a:lnTo>
                    <a:pt x="82397" y="40191"/>
                  </a:lnTo>
                  <a:lnTo>
                    <a:pt x="81123" y="38876"/>
                  </a:lnTo>
                  <a:lnTo>
                    <a:pt x="81123" y="38876"/>
                  </a:lnTo>
                  <a:lnTo>
                    <a:pt x="79808" y="37602"/>
                  </a:lnTo>
                  <a:lnTo>
                    <a:pt x="78410" y="36452"/>
                  </a:lnTo>
                  <a:lnTo>
                    <a:pt x="77013" y="35383"/>
                  </a:lnTo>
                  <a:lnTo>
                    <a:pt x="75452" y="34438"/>
                  </a:lnTo>
                  <a:lnTo>
                    <a:pt x="73931" y="33534"/>
                  </a:lnTo>
                  <a:lnTo>
                    <a:pt x="72328" y="32712"/>
                  </a:lnTo>
                  <a:lnTo>
                    <a:pt x="70684" y="32054"/>
                  </a:lnTo>
                  <a:lnTo>
                    <a:pt x="69000" y="31438"/>
                  </a:lnTo>
                  <a:lnTo>
                    <a:pt x="69000" y="31438"/>
                  </a:lnTo>
                  <a:lnTo>
                    <a:pt x="69000" y="31438"/>
                  </a:lnTo>
                  <a:lnTo>
                    <a:pt x="69000" y="31438"/>
                  </a:lnTo>
                  <a:close/>
                  <a:moveTo>
                    <a:pt x="4972" y="51123"/>
                  </a:moveTo>
                  <a:lnTo>
                    <a:pt x="4972" y="51123"/>
                  </a:lnTo>
                  <a:lnTo>
                    <a:pt x="5260" y="49684"/>
                  </a:lnTo>
                  <a:lnTo>
                    <a:pt x="5506" y="48246"/>
                  </a:lnTo>
                  <a:lnTo>
                    <a:pt x="5506" y="48246"/>
                  </a:lnTo>
                  <a:lnTo>
                    <a:pt x="5260" y="49684"/>
                  </a:lnTo>
                  <a:lnTo>
                    <a:pt x="4972" y="51123"/>
                  </a:lnTo>
                  <a:lnTo>
                    <a:pt x="4972" y="51123"/>
                  </a:lnTo>
                  <a:close/>
                  <a:moveTo>
                    <a:pt x="48246" y="5506"/>
                  </a:moveTo>
                  <a:lnTo>
                    <a:pt x="51000" y="31438"/>
                  </a:lnTo>
                  <a:lnTo>
                    <a:pt x="51000" y="31438"/>
                  </a:lnTo>
                  <a:lnTo>
                    <a:pt x="49315" y="32054"/>
                  </a:lnTo>
                  <a:lnTo>
                    <a:pt x="47671" y="32712"/>
                  </a:lnTo>
                  <a:lnTo>
                    <a:pt x="46068" y="33534"/>
                  </a:lnTo>
                  <a:lnTo>
                    <a:pt x="44547" y="34438"/>
                  </a:lnTo>
                  <a:lnTo>
                    <a:pt x="42986" y="35383"/>
                  </a:lnTo>
                  <a:lnTo>
                    <a:pt x="41589" y="36452"/>
                  </a:lnTo>
                  <a:lnTo>
                    <a:pt x="40191" y="37602"/>
                  </a:lnTo>
                  <a:lnTo>
                    <a:pt x="38876" y="38876"/>
                  </a:lnTo>
                  <a:lnTo>
                    <a:pt x="38876" y="38876"/>
                  </a:lnTo>
                  <a:lnTo>
                    <a:pt x="37602" y="40191"/>
                  </a:lnTo>
                  <a:lnTo>
                    <a:pt x="36452" y="41589"/>
                  </a:lnTo>
                  <a:lnTo>
                    <a:pt x="35383" y="42986"/>
                  </a:lnTo>
                  <a:lnTo>
                    <a:pt x="34438" y="44547"/>
                  </a:lnTo>
                  <a:lnTo>
                    <a:pt x="33534" y="46068"/>
                  </a:lnTo>
                  <a:lnTo>
                    <a:pt x="32712" y="47671"/>
                  </a:lnTo>
                  <a:lnTo>
                    <a:pt x="32054" y="49315"/>
                  </a:lnTo>
                  <a:lnTo>
                    <a:pt x="31438" y="51000"/>
                  </a:lnTo>
                  <a:lnTo>
                    <a:pt x="5506" y="48246"/>
                  </a:lnTo>
                  <a:lnTo>
                    <a:pt x="5506" y="48246"/>
                  </a:lnTo>
                  <a:lnTo>
                    <a:pt x="6000" y="46232"/>
                  </a:lnTo>
                  <a:lnTo>
                    <a:pt x="6493" y="44260"/>
                  </a:lnTo>
                  <a:lnTo>
                    <a:pt x="7109" y="42369"/>
                  </a:lnTo>
                  <a:lnTo>
                    <a:pt x="7767" y="40479"/>
                  </a:lnTo>
                  <a:lnTo>
                    <a:pt x="8506" y="38589"/>
                  </a:lnTo>
                  <a:lnTo>
                    <a:pt x="9328" y="36739"/>
                  </a:lnTo>
                  <a:lnTo>
                    <a:pt x="10150" y="34931"/>
                  </a:lnTo>
                  <a:lnTo>
                    <a:pt x="11136" y="33205"/>
                  </a:lnTo>
                  <a:lnTo>
                    <a:pt x="12123" y="31438"/>
                  </a:lnTo>
                  <a:lnTo>
                    <a:pt x="13150" y="29794"/>
                  </a:lnTo>
                  <a:lnTo>
                    <a:pt x="14260" y="28191"/>
                  </a:lnTo>
                  <a:lnTo>
                    <a:pt x="15410" y="26547"/>
                  </a:lnTo>
                  <a:lnTo>
                    <a:pt x="16643" y="24986"/>
                  </a:lnTo>
                  <a:lnTo>
                    <a:pt x="17917" y="23465"/>
                  </a:lnTo>
                  <a:lnTo>
                    <a:pt x="19232" y="22027"/>
                  </a:lnTo>
                  <a:lnTo>
                    <a:pt x="20589" y="20589"/>
                  </a:lnTo>
                  <a:lnTo>
                    <a:pt x="22027" y="19232"/>
                  </a:lnTo>
                  <a:lnTo>
                    <a:pt x="23465" y="17917"/>
                  </a:lnTo>
                  <a:lnTo>
                    <a:pt x="24986" y="16643"/>
                  </a:lnTo>
                  <a:lnTo>
                    <a:pt x="26547" y="15410"/>
                  </a:lnTo>
                  <a:lnTo>
                    <a:pt x="28191" y="14260"/>
                  </a:lnTo>
                  <a:lnTo>
                    <a:pt x="29794" y="13150"/>
                  </a:lnTo>
                  <a:lnTo>
                    <a:pt x="31438" y="12123"/>
                  </a:lnTo>
                  <a:lnTo>
                    <a:pt x="33205" y="11136"/>
                  </a:lnTo>
                  <a:lnTo>
                    <a:pt x="34931" y="10150"/>
                  </a:lnTo>
                  <a:lnTo>
                    <a:pt x="36739" y="9328"/>
                  </a:lnTo>
                  <a:lnTo>
                    <a:pt x="38589" y="8506"/>
                  </a:lnTo>
                  <a:lnTo>
                    <a:pt x="40479" y="7767"/>
                  </a:lnTo>
                  <a:lnTo>
                    <a:pt x="42369" y="7109"/>
                  </a:lnTo>
                  <a:lnTo>
                    <a:pt x="44260" y="6493"/>
                  </a:lnTo>
                  <a:lnTo>
                    <a:pt x="46232" y="6000"/>
                  </a:lnTo>
                  <a:lnTo>
                    <a:pt x="48246" y="5506"/>
                  </a:lnTo>
                  <a:lnTo>
                    <a:pt x="48246" y="5506"/>
                  </a:lnTo>
                  <a:close/>
                  <a:moveTo>
                    <a:pt x="5506" y="71753"/>
                  </a:moveTo>
                  <a:lnTo>
                    <a:pt x="31438" y="69000"/>
                  </a:lnTo>
                  <a:lnTo>
                    <a:pt x="31438" y="69000"/>
                  </a:lnTo>
                  <a:lnTo>
                    <a:pt x="31438" y="69000"/>
                  </a:lnTo>
                  <a:lnTo>
                    <a:pt x="31438" y="69000"/>
                  </a:lnTo>
                  <a:lnTo>
                    <a:pt x="32054" y="70684"/>
                  </a:lnTo>
                  <a:lnTo>
                    <a:pt x="32712" y="72328"/>
                  </a:lnTo>
                  <a:lnTo>
                    <a:pt x="33534" y="73931"/>
                  </a:lnTo>
                  <a:lnTo>
                    <a:pt x="34438" y="75452"/>
                  </a:lnTo>
                  <a:lnTo>
                    <a:pt x="35383" y="77013"/>
                  </a:lnTo>
                  <a:lnTo>
                    <a:pt x="36452" y="78410"/>
                  </a:lnTo>
                  <a:lnTo>
                    <a:pt x="37602" y="79808"/>
                  </a:lnTo>
                  <a:lnTo>
                    <a:pt x="38876" y="81123"/>
                  </a:lnTo>
                  <a:lnTo>
                    <a:pt x="38876" y="81123"/>
                  </a:lnTo>
                  <a:lnTo>
                    <a:pt x="40191" y="82397"/>
                  </a:lnTo>
                  <a:lnTo>
                    <a:pt x="41589" y="83547"/>
                  </a:lnTo>
                  <a:lnTo>
                    <a:pt x="42986" y="84616"/>
                  </a:lnTo>
                  <a:lnTo>
                    <a:pt x="44547" y="85561"/>
                  </a:lnTo>
                  <a:lnTo>
                    <a:pt x="46068" y="86465"/>
                  </a:lnTo>
                  <a:lnTo>
                    <a:pt x="47671" y="87287"/>
                  </a:lnTo>
                  <a:lnTo>
                    <a:pt x="49315" y="87945"/>
                  </a:lnTo>
                  <a:lnTo>
                    <a:pt x="51000" y="88561"/>
                  </a:lnTo>
                  <a:lnTo>
                    <a:pt x="48246" y="114493"/>
                  </a:lnTo>
                  <a:lnTo>
                    <a:pt x="48246" y="114493"/>
                  </a:lnTo>
                  <a:lnTo>
                    <a:pt x="46232" y="113999"/>
                  </a:lnTo>
                  <a:lnTo>
                    <a:pt x="44260" y="113506"/>
                  </a:lnTo>
                  <a:lnTo>
                    <a:pt x="42369" y="112890"/>
                  </a:lnTo>
                  <a:lnTo>
                    <a:pt x="40479" y="112232"/>
                  </a:lnTo>
                  <a:lnTo>
                    <a:pt x="38589" y="111493"/>
                  </a:lnTo>
                  <a:lnTo>
                    <a:pt x="36739" y="110671"/>
                  </a:lnTo>
                  <a:lnTo>
                    <a:pt x="34931" y="109849"/>
                  </a:lnTo>
                  <a:lnTo>
                    <a:pt x="33205" y="108863"/>
                  </a:lnTo>
                  <a:lnTo>
                    <a:pt x="31438" y="107876"/>
                  </a:lnTo>
                  <a:lnTo>
                    <a:pt x="29794" y="106849"/>
                  </a:lnTo>
                  <a:lnTo>
                    <a:pt x="28191" y="105739"/>
                  </a:lnTo>
                  <a:lnTo>
                    <a:pt x="26547" y="104589"/>
                  </a:lnTo>
                  <a:lnTo>
                    <a:pt x="24986" y="103356"/>
                  </a:lnTo>
                  <a:lnTo>
                    <a:pt x="23465" y="102082"/>
                  </a:lnTo>
                  <a:lnTo>
                    <a:pt x="22027" y="100767"/>
                  </a:lnTo>
                  <a:lnTo>
                    <a:pt x="20589" y="99410"/>
                  </a:lnTo>
                  <a:lnTo>
                    <a:pt x="19232" y="97972"/>
                  </a:lnTo>
                  <a:lnTo>
                    <a:pt x="17917" y="96534"/>
                  </a:lnTo>
                  <a:lnTo>
                    <a:pt x="16643" y="95013"/>
                  </a:lnTo>
                  <a:lnTo>
                    <a:pt x="15410" y="93452"/>
                  </a:lnTo>
                  <a:lnTo>
                    <a:pt x="14260" y="91808"/>
                  </a:lnTo>
                  <a:lnTo>
                    <a:pt x="13150" y="90205"/>
                  </a:lnTo>
                  <a:lnTo>
                    <a:pt x="12123" y="88561"/>
                  </a:lnTo>
                  <a:lnTo>
                    <a:pt x="11136" y="86794"/>
                  </a:lnTo>
                  <a:lnTo>
                    <a:pt x="10150" y="85068"/>
                  </a:lnTo>
                  <a:lnTo>
                    <a:pt x="9328" y="83260"/>
                  </a:lnTo>
                  <a:lnTo>
                    <a:pt x="8506" y="81410"/>
                  </a:lnTo>
                  <a:lnTo>
                    <a:pt x="7767" y="79520"/>
                  </a:lnTo>
                  <a:lnTo>
                    <a:pt x="7109" y="77630"/>
                  </a:lnTo>
                  <a:lnTo>
                    <a:pt x="6493" y="75739"/>
                  </a:lnTo>
                  <a:lnTo>
                    <a:pt x="6000" y="73767"/>
                  </a:lnTo>
                  <a:lnTo>
                    <a:pt x="5506" y="71753"/>
                  </a:lnTo>
                  <a:lnTo>
                    <a:pt x="5506" y="71753"/>
                  </a:lnTo>
                  <a:close/>
                  <a:moveTo>
                    <a:pt x="48246" y="114493"/>
                  </a:moveTo>
                  <a:lnTo>
                    <a:pt x="48246" y="114493"/>
                  </a:lnTo>
                  <a:lnTo>
                    <a:pt x="49684" y="114739"/>
                  </a:lnTo>
                  <a:lnTo>
                    <a:pt x="51123" y="115027"/>
                  </a:lnTo>
                  <a:lnTo>
                    <a:pt x="51123" y="115027"/>
                  </a:lnTo>
                  <a:lnTo>
                    <a:pt x="49684" y="114739"/>
                  </a:lnTo>
                  <a:lnTo>
                    <a:pt x="48246" y="114493"/>
                  </a:lnTo>
                  <a:lnTo>
                    <a:pt x="48246" y="114493"/>
                  </a:lnTo>
                  <a:close/>
                  <a:moveTo>
                    <a:pt x="41835" y="78164"/>
                  </a:moveTo>
                  <a:lnTo>
                    <a:pt x="41835" y="78164"/>
                  </a:lnTo>
                  <a:lnTo>
                    <a:pt x="40972" y="77219"/>
                  </a:lnTo>
                  <a:lnTo>
                    <a:pt x="40150" y="76273"/>
                  </a:lnTo>
                  <a:lnTo>
                    <a:pt x="39328" y="75246"/>
                  </a:lnTo>
                  <a:lnTo>
                    <a:pt x="38671" y="74260"/>
                  </a:lnTo>
                  <a:lnTo>
                    <a:pt x="37972" y="73191"/>
                  </a:lnTo>
                  <a:lnTo>
                    <a:pt x="37315" y="72082"/>
                  </a:lnTo>
                  <a:lnTo>
                    <a:pt x="36821" y="70972"/>
                  </a:lnTo>
                  <a:lnTo>
                    <a:pt x="36287" y="69863"/>
                  </a:lnTo>
                  <a:lnTo>
                    <a:pt x="35835" y="68671"/>
                  </a:lnTo>
                  <a:lnTo>
                    <a:pt x="35424" y="67479"/>
                  </a:lnTo>
                  <a:lnTo>
                    <a:pt x="35095" y="66246"/>
                  </a:lnTo>
                  <a:lnTo>
                    <a:pt x="34849" y="65013"/>
                  </a:lnTo>
                  <a:lnTo>
                    <a:pt x="34643" y="63821"/>
                  </a:lnTo>
                  <a:lnTo>
                    <a:pt x="34479" y="62547"/>
                  </a:lnTo>
                  <a:lnTo>
                    <a:pt x="34356" y="61273"/>
                  </a:lnTo>
                  <a:lnTo>
                    <a:pt x="34315" y="59999"/>
                  </a:lnTo>
                  <a:lnTo>
                    <a:pt x="34315" y="59999"/>
                  </a:lnTo>
                  <a:lnTo>
                    <a:pt x="34356" y="58726"/>
                  </a:lnTo>
                  <a:lnTo>
                    <a:pt x="34479" y="57452"/>
                  </a:lnTo>
                  <a:lnTo>
                    <a:pt x="34643" y="56178"/>
                  </a:lnTo>
                  <a:lnTo>
                    <a:pt x="34849" y="54986"/>
                  </a:lnTo>
                  <a:lnTo>
                    <a:pt x="35095" y="53753"/>
                  </a:lnTo>
                  <a:lnTo>
                    <a:pt x="35424" y="52520"/>
                  </a:lnTo>
                  <a:lnTo>
                    <a:pt x="35835" y="51328"/>
                  </a:lnTo>
                  <a:lnTo>
                    <a:pt x="36287" y="50136"/>
                  </a:lnTo>
                  <a:lnTo>
                    <a:pt x="36821" y="49027"/>
                  </a:lnTo>
                  <a:lnTo>
                    <a:pt x="37315" y="47917"/>
                  </a:lnTo>
                  <a:lnTo>
                    <a:pt x="37972" y="46808"/>
                  </a:lnTo>
                  <a:lnTo>
                    <a:pt x="38671" y="45739"/>
                  </a:lnTo>
                  <a:lnTo>
                    <a:pt x="39328" y="44753"/>
                  </a:lnTo>
                  <a:lnTo>
                    <a:pt x="40150" y="43726"/>
                  </a:lnTo>
                  <a:lnTo>
                    <a:pt x="40972" y="42780"/>
                  </a:lnTo>
                  <a:lnTo>
                    <a:pt x="41835" y="41835"/>
                  </a:lnTo>
                  <a:lnTo>
                    <a:pt x="41835" y="41835"/>
                  </a:lnTo>
                  <a:lnTo>
                    <a:pt x="42780" y="40972"/>
                  </a:lnTo>
                  <a:lnTo>
                    <a:pt x="43726" y="40150"/>
                  </a:lnTo>
                  <a:lnTo>
                    <a:pt x="44753" y="39328"/>
                  </a:lnTo>
                  <a:lnTo>
                    <a:pt x="45739" y="38671"/>
                  </a:lnTo>
                  <a:lnTo>
                    <a:pt x="46808" y="37972"/>
                  </a:lnTo>
                  <a:lnTo>
                    <a:pt x="47917" y="37315"/>
                  </a:lnTo>
                  <a:lnTo>
                    <a:pt x="49027" y="36821"/>
                  </a:lnTo>
                  <a:lnTo>
                    <a:pt x="50136" y="36287"/>
                  </a:lnTo>
                  <a:lnTo>
                    <a:pt x="51328" y="35835"/>
                  </a:lnTo>
                  <a:lnTo>
                    <a:pt x="52520" y="35424"/>
                  </a:lnTo>
                  <a:lnTo>
                    <a:pt x="53753" y="35095"/>
                  </a:lnTo>
                  <a:lnTo>
                    <a:pt x="54986" y="34849"/>
                  </a:lnTo>
                  <a:lnTo>
                    <a:pt x="56178" y="34643"/>
                  </a:lnTo>
                  <a:lnTo>
                    <a:pt x="57452" y="34479"/>
                  </a:lnTo>
                  <a:lnTo>
                    <a:pt x="58726" y="34356"/>
                  </a:lnTo>
                  <a:lnTo>
                    <a:pt x="59999" y="34315"/>
                  </a:lnTo>
                  <a:lnTo>
                    <a:pt x="59999" y="34315"/>
                  </a:lnTo>
                  <a:lnTo>
                    <a:pt x="61273" y="34356"/>
                  </a:lnTo>
                  <a:lnTo>
                    <a:pt x="62547" y="34479"/>
                  </a:lnTo>
                  <a:lnTo>
                    <a:pt x="63821" y="34643"/>
                  </a:lnTo>
                  <a:lnTo>
                    <a:pt x="65013" y="34849"/>
                  </a:lnTo>
                  <a:lnTo>
                    <a:pt x="66246" y="35095"/>
                  </a:lnTo>
                  <a:lnTo>
                    <a:pt x="67479" y="35424"/>
                  </a:lnTo>
                  <a:lnTo>
                    <a:pt x="68671" y="35835"/>
                  </a:lnTo>
                  <a:lnTo>
                    <a:pt x="69863" y="36287"/>
                  </a:lnTo>
                  <a:lnTo>
                    <a:pt x="70972" y="36821"/>
                  </a:lnTo>
                  <a:lnTo>
                    <a:pt x="72082" y="37315"/>
                  </a:lnTo>
                  <a:lnTo>
                    <a:pt x="73191" y="37972"/>
                  </a:lnTo>
                  <a:lnTo>
                    <a:pt x="74260" y="38671"/>
                  </a:lnTo>
                  <a:lnTo>
                    <a:pt x="75246" y="39328"/>
                  </a:lnTo>
                  <a:lnTo>
                    <a:pt x="76273" y="40150"/>
                  </a:lnTo>
                  <a:lnTo>
                    <a:pt x="77219" y="40972"/>
                  </a:lnTo>
                  <a:lnTo>
                    <a:pt x="78164" y="41835"/>
                  </a:lnTo>
                  <a:lnTo>
                    <a:pt x="78164" y="41835"/>
                  </a:lnTo>
                  <a:lnTo>
                    <a:pt x="79027" y="42780"/>
                  </a:lnTo>
                  <a:lnTo>
                    <a:pt x="79849" y="43726"/>
                  </a:lnTo>
                  <a:lnTo>
                    <a:pt x="80671" y="44753"/>
                  </a:lnTo>
                  <a:lnTo>
                    <a:pt x="81328" y="45739"/>
                  </a:lnTo>
                  <a:lnTo>
                    <a:pt x="82027" y="46808"/>
                  </a:lnTo>
                  <a:lnTo>
                    <a:pt x="82684" y="47917"/>
                  </a:lnTo>
                  <a:lnTo>
                    <a:pt x="83178" y="49027"/>
                  </a:lnTo>
                  <a:lnTo>
                    <a:pt x="83712" y="50136"/>
                  </a:lnTo>
                  <a:lnTo>
                    <a:pt x="84164" y="51328"/>
                  </a:lnTo>
                  <a:lnTo>
                    <a:pt x="84575" y="52520"/>
                  </a:lnTo>
                  <a:lnTo>
                    <a:pt x="84904" y="53753"/>
                  </a:lnTo>
                  <a:lnTo>
                    <a:pt x="85150" y="54986"/>
                  </a:lnTo>
                  <a:lnTo>
                    <a:pt x="85356" y="56178"/>
                  </a:lnTo>
                  <a:lnTo>
                    <a:pt x="85520" y="57452"/>
                  </a:lnTo>
                  <a:lnTo>
                    <a:pt x="85643" y="58726"/>
                  </a:lnTo>
                  <a:lnTo>
                    <a:pt x="85684" y="59999"/>
                  </a:lnTo>
                  <a:lnTo>
                    <a:pt x="85684" y="59999"/>
                  </a:lnTo>
                  <a:lnTo>
                    <a:pt x="85643" y="61273"/>
                  </a:lnTo>
                  <a:lnTo>
                    <a:pt x="85520" y="62547"/>
                  </a:lnTo>
                  <a:lnTo>
                    <a:pt x="85356" y="63821"/>
                  </a:lnTo>
                  <a:lnTo>
                    <a:pt x="85150" y="65013"/>
                  </a:lnTo>
                  <a:lnTo>
                    <a:pt x="84904" y="66246"/>
                  </a:lnTo>
                  <a:lnTo>
                    <a:pt x="84575" y="67479"/>
                  </a:lnTo>
                  <a:lnTo>
                    <a:pt x="84164" y="68671"/>
                  </a:lnTo>
                  <a:lnTo>
                    <a:pt x="83712" y="69863"/>
                  </a:lnTo>
                  <a:lnTo>
                    <a:pt x="83178" y="70972"/>
                  </a:lnTo>
                  <a:lnTo>
                    <a:pt x="82684" y="72082"/>
                  </a:lnTo>
                  <a:lnTo>
                    <a:pt x="82027" y="73191"/>
                  </a:lnTo>
                  <a:lnTo>
                    <a:pt x="81328" y="74260"/>
                  </a:lnTo>
                  <a:lnTo>
                    <a:pt x="80671" y="75246"/>
                  </a:lnTo>
                  <a:lnTo>
                    <a:pt x="79849" y="76273"/>
                  </a:lnTo>
                  <a:lnTo>
                    <a:pt x="79027" y="77219"/>
                  </a:lnTo>
                  <a:lnTo>
                    <a:pt x="78164" y="78164"/>
                  </a:lnTo>
                  <a:lnTo>
                    <a:pt x="78164" y="78164"/>
                  </a:lnTo>
                  <a:lnTo>
                    <a:pt x="77219" y="79027"/>
                  </a:lnTo>
                  <a:lnTo>
                    <a:pt x="76273" y="79849"/>
                  </a:lnTo>
                  <a:lnTo>
                    <a:pt x="75246" y="80671"/>
                  </a:lnTo>
                  <a:lnTo>
                    <a:pt x="74260" y="81328"/>
                  </a:lnTo>
                  <a:lnTo>
                    <a:pt x="73191" y="82027"/>
                  </a:lnTo>
                  <a:lnTo>
                    <a:pt x="72082" y="82684"/>
                  </a:lnTo>
                  <a:lnTo>
                    <a:pt x="70972" y="83178"/>
                  </a:lnTo>
                  <a:lnTo>
                    <a:pt x="69863" y="83712"/>
                  </a:lnTo>
                  <a:lnTo>
                    <a:pt x="68671" y="84164"/>
                  </a:lnTo>
                  <a:lnTo>
                    <a:pt x="67479" y="84575"/>
                  </a:lnTo>
                  <a:lnTo>
                    <a:pt x="66246" y="84904"/>
                  </a:lnTo>
                  <a:lnTo>
                    <a:pt x="65013" y="85150"/>
                  </a:lnTo>
                  <a:lnTo>
                    <a:pt x="63821" y="85356"/>
                  </a:lnTo>
                  <a:lnTo>
                    <a:pt x="62547" y="85520"/>
                  </a:lnTo>
                  <a:lnTo>
                    <a:pt x="61273" y="85643"/>
                  </a:lnTo>
                  <a:lnTo>
                    <a:pt x="59999" y="85684"/>
                  </a:lnTo>
                  <a:lnTo>
                    <a:pt x="59999" y="85684"/>
                  </a:lnTo>
                  <a:lnTo>
                    <a:pt x="58726" y="85643"/>
                  </a:lnTo>
                  <a:lnTo>
                    <a:pt x="57452" y="85520"/>
                  </a:lnTo>
                  <a:lnTo>
                    <a:pt x="56178" y="85356"/>
                  </a:lnTo>
                  <a:lnTo>
                    <a:pt x="54986" y="85150"/>
                  </a:lnTo>
                  <a:lnTo>
                    <a:pt x="53753" y="84904"/>
                  </a:lnTo>
                  <a:lnTo>
                    <a:pt x="52520" y="84575"/>
                  </a:lnTo>
                  <a:lnTo>
                    <a:pt x="51328" y="84164"/>
                  </a:lnTo>
                  <a:lnTo>
                    <a:pt x="50136" y="83712"/>
                  </a:lnTo>
                  <a:lnTo>
                    <a:pt x="49027" y="83178"/>
                  </a:lnTo>
                  <a:lnTo>
                    <a:pt x="47917" y="82684"/>
                  </a:lnTo>
                  <a:lnTo>
                    <a:pt x="46808" y="82027"/>
                  </a:lnTo>
                  <a:lnTo>
                    <a:pt x="45739" y="81328"/>
                  </a:lnTo>
                  <a:lnTo>
                    <a:pt x="44753" y="80671"/>
                  </a:lnTo>
                  <a:lnTo>
                    <a:pt x="43726" y="79849"/>
                  </a:lnTo>
                  <a:lnTo>
                    <a:pt x="42780" y="79027"/>
                  </a:lnTo>
                  <a:lnTo>
                    <a:pt x="41835" y="78164"/>
                  </a:lnTo>
                  <a:lnTo>
                    <a:pt x="41835" y="78164"/>
                  </a:lnTo>
                  <a:close/>
                  <a:moveTo>
                    <a:pt x="71753" y="114493"/>
                  </a:moveTo>
                  <a:lnTo>
                    <a:pt x="69000" y="88561"/>
                  </a:lnTo>
                  <a:lnTo>
                    <a:pt x="69000" y="88561"/>
                  </a:lnTo>
                  <a:lnTo>
                    <a:pt x="69000" y="88561"/>
                  </a:lnTo>
                  <a:lnTo>
                    <a:pt x="69000" y="88561"/>
                  </a:lnTo>
                  <a:lnTo>
                    <a:pt x="70684" y="87945"/>
                  </a:lnTo>
                  <a:lnTo>
                    <a:pt x="72328" y="87287"/>
                  </a:lnTo>
                  <a:lnTo>
                    <a:pt x="73931" y="86465"/>
                  </a:lnTo>
                  <a:lnTo>
                    <a:pt x="75452" y="85561"/>
                  </a:lnTo>
                  <a:lnTo>
                    <a:pt x="77013" y="84616"/>
                  </a:lnTo>
                  <a:lnTo>
                    <a:pt x="78410" y="83547"/>
                  </a:lnTo>
                  <a:lnTo>
                    <a:pt x="79808" y="82397"/>
                  </a:lnTo>
                  <a:lnTo>
                    <a:pt x="81123" y="81123"/>
                  </a:lnTo>
                  <a:lnTo>
                    <a:pt x="81123" y="81123"/>
                  </a:lnTo>
                  <a:lnTo>
                    <a:pt x="82397" y="79808"/>
                  </a:lnTo>
                  <a:lnTo>
                    <a:pt x="83547" y="78410"/>
                  </a:lnTo>
                  <a:lnTo>
                    <a:pt x="84616" y="77013"/>
                  </a:lnTo>
                  <a:lnTo>
                    <a:pt x="85561" y="75452"/>
                  </a:lnTo>
                  <a:lnTo>
                    <a:pt x="86465" y="73931"/>
                  </a:lnTo>
                  <a:lnTo>
                    <a:pt x="87287" y="72328"/>
                  </a:lnTo>
                  <a:lnTo>
                    <a:pt x="87945" y="70684"/>
                  </a:lnTo>
                  <a:lnTo>
                    <a:pt x="88561" y="69000"/>
                  </a:lnTo>
                  <a:lnTo>
                    <a:pt x="114493" y="71753"/>
                  </a:lnTo>
                  <a:lnTo>
                    <a:pt x="114493" y="71753"/>
                  </a:lnTo>
                  <a:lnTo>
                    <a:pt x="113999" y="73767"/>
                  </a:lnTo>
                  <a:lnTo>
                    <a:pt x="113506" y="75739"/>
                  </a:lnTo>
                  <a:lnTo>
                    <a:pt x="112890" y="77630"/>
                  </a:lnTo>
                  <a:lnTo>
                    <a:pt x="112232" y="79520"/>
                  </a:lnTo>
                  <a:lnTo>
                    <a:pt x="111493" y="81410"/>
                  </a:lnTo>
                  <a:lnTo>
                    <a:pt x="110671" y="83260"/>
                  </a:lnTo>
                  <a:lnTo>
                    <a:pt x="109849" y="85068"/>
                  </a:lnTo>
                  <a:lnTo>
                    <a:pt x="108863" y="86794"/>
                  </a:lnTo>
                  <a:lnTo>
                    <a:pt x="107876" y="88561"/>
                  </a:lnTo>
                  <a:lnTo>
                    <a:pt x="106849" y="90205"/>
                  </a:lnTo>
                  <a:lnTo>
                    <a:pt x="105739" y="91808"/>
                  </a:lnTo>
                  <a:lnTo>
                    <a:pt x="104589" y="93452"/>
                  </a:lnTo>
                  <a:lnTo>
                    <a:pt x="103356" y="95013"/>
                  </a:lnTo>
                  <a:lnTo>
                    <a:pt x="102082" y="96534"/>
                  </a:lnTo>
                  <a:lnTo>
                    <a:pt x="100767" y="97972"/>
                  </a:lnTo>
                  <a:lnTo>
                    <a:pt x="99410" y="99410"/>
                  </a:lnTo>
                  <a:lnTo>
                    <a:pt x="97972" y="100767"/>
                  </a:lnTo>
                  <a:lnTo>
                    <a:pt x="96534" y="102082"/>
                  </a:lnTo>
                  <a:lnTo>
                    <a:pt x="95013" y="103356"/>
                  </a:lnTo>
                  <a:lnTo>
                    <a:pt x="93452" y="104589"/>
                  </a:lnTo>
                  <a:lnTo>
                    <a:pt x="91808" y="105739"/>
                  </a:lnTo>
                  <a:lnTo>
                    <a:pt x="90205" y="106849"/>
                  </a:lnTo>
                  <a:lnTo>
                    <a:pt x="88561" y="107876"/>
                  </a:lnTo>
                  <a:lnTo>
                    <a:pt x="86794" y="108863"/>
                  </a:lnTo>
                  <a:lnTo>
                    <a:pt x="85068" y="109849"/>
                  </a:lnTo>
                  <a:lnTo>
                    <a:pt x="83260" y="110671"/>
                  </a:lnTo>
                  <a:lnTo>
                    <a:pt x="81410" y="111493"/>
                  </a:lnTo>
                  <a:lnTo>
                    <a:pt x="79520" y="112232"/>
                  </a:lnTo>
                  <a:lnTo>
                    <a:pt x="77630" y="112890"/>
                  </a:lnTo>
                  <a:lnTo>
                    <a:pt x="75739" y="113506"/>
                  </a:lnTo>
                  <a:lnTo>
                    <a:pt x="73767" y="113999"/>
                  </a:lnTo>
                  <a:lnTo>
                    <a:pt x="71753" y="114493"/>
                  </a:lnTo>
                  <a:lnTo>
                    <a:pt x="71753" y="114493"/>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sp>
        <p:nvSpPr>
          <p:cNvPr id="248" name="Shape 248"/>
          <p:cNvSpPr/>
          <p:nvPr/>
        </p:nvSpPr>
        <p:spPr>
          <a:xfrm>
            <a:off x="2204524" y="1199148"/>
            <a:ext cx="598471" cy="32316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Static Website</a:t>
            </a:r>
          </a:p>
        </p:txBody>
      </p:sp>
      <p:sp>
        <p:nvSpPr>
          <p:cNvPr id="249" name="Shape 249"/>
          <p:cNvSpPr/>
          <p:nvPr/>
        </p:nvSpPr>
        <p:spPr>
          <a:xfrm>
            <a:off x="3335230" y="1961716"/>
            <a:ext cx="1105838" cy="161582"/>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Web Front End</a:t>
            </a:r>
          </a:p>
        </p:txBody>
      </p:sp>
      <p:sp>
        <p:nvSpPr>
          <p:cNvPr id="250" name="Shape 250"/>
          <p:cNvSpPr/>
          <p:nvPr/>
        </p:nvSpPr>
        <p:spPr>
          <a:xfrm>
            <a:off x="1939958" y="1329962"/>
            <a:ext cx="126961" cy="151120"/>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1584AB"/>
          </a:solidFill>
          <a:ln w="12700" cap="flat" cmpd="sng">
            <a:solidFill>
              <a:srgbClr val="006A90"/>
            </a:solidFill>
            <a:prstDash val="solid"/>
            <a:round/>
            <a:headEnd type="none" w="med" len="med"/>
            <a:tailEnd type="none" w="med" len="med"/>
          </a:ln>
        </p:spPr>
        <p:txBody>
          <a:bodyPr lIns="280900" tIns="310325" rIns="280900" bIns="310325" anchor="ctr" anchorCtr="0">
            <a:noAutofit/>
          </a:bodyPr>
          <a:lstStyle/>
          <a:p>
            <a:pPr marL="0" marR="0" lvl="0" indent="0" algn="l" rtl="0">
              <a:lnSpc>
                <a:spcPct val="100000"/>
              </a:lnSpc>
              <a:spcBef>
                <a:spcPts val="0"/>
              </a:spcBef>
              <a:spcAft>
                <a:spcPts val="350"/>
              </a:spcAft>
              <a:buClr>
                <a:srgbClr val="000000"/>
              </a:buClr>
              <a:buFont typeface="Arial"/>
              <a:buNone/>
            </a:pPr>
            <a:endParaRPr sz="1000" b="1" i="0" u="none" strike="noStrike" cap="none" baseline="0">
              <a:solidFill>
                <a:schemeClr val="lt1"/>
              </a:solidFill>
              <a:latin typeface="Arial"/>
              <a:ea typeface="Arial"/>
              <a:cs typeface="Arial"/>
              <a:sym typeface="Arial"/>
              <a:rtl val="0"/>
            </a:endParaRPr>
          </a:p>
        </p:txBody>
      </p:sp>
      <p:sp>
        <p:nvSpPr>
          <p:cNvPr id="251" name="Shape 251"/>
          <p:cNvSpPr/>
          <p:nvPr/>
        </p:nvSpPr>
        <p:spPr>
          <a:xfrm>
            <a:off x="1326378" y="2489876"/>
            <a:ext cx="126961" cy="151120"/>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97075" tIns="226525" rIns="197075" bIns="226525" anchor="ctr" anchorCtr="0">
            <a:noAutofit/>
          </a:bodyPr>
          <a:lstStyle/>
          <a:p>
            <a:pPr marL="0" marR="0" lvl="0" indent="0" algn="l" rtl="0">
              <a:lnSpc>
                <a:spcPct val="100000"/>
              </a:lnSpc>
              <a:spcBef>
                <a:spcPts val="0"/>
              </a:spcBef>
              <a:spcAft>
                <a:spcPts val="1120"/>
              </a:spcAft>
              <a:buClr>
                <a:srgbClr val="000000"/>
              </a:buClr>
              <a:buFont typeface="Arial"/>
              <a:buNone/>
            </a:pPr>
            <a:endParaRPr sz="3200" b="1" i="0" u="none" strike="noStrike" cap="none" baseline="0">
              <a:solidFill>
                <a:schemeClr val="lt1"/>
              </a:solidFill>
              <a:latin typeface="Arial"/>
              <a:ea typeface="Arial"/>
              <a:cs typeface="Arial"/>
              <a:sym typeface="Arial"/>
              <a:rtl val="0"/>
            </a:endParaRPr>
          </a:p>
        </p:txBody>
      </p:sp>
      <p:sp>
        <p:nvSpPr>
          <p:cNvPr id="252" name="Shape 252"/>
          <p:cNvSpPr/>
          <p:nvPr/>
        </p:nvSpPr>
        <p:spPr>
          <a:xfrm>
            <a:off x="1527712" y="1995583"/>
            <a:ext cx="989947" cy="32316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Background Workers</a:t>
            </a:r>
          </a:p>
        </p:txBody>
      </p:sp>
      <p:sp>
        <p:nvSpPr>
          <p:cNvPr id="253" name="Shape 253"/>
          <p:cNvSpPr/>
          <p:nvPr/>
        </p:nvSpPr>
        <p:spPr>
          <a:xfrm>
            <a:off x="4509117" y="1341008"/>
            <a:ext cx="531311" cy="16158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User DB</a:t>
            </a:r>
          </a:p>
        </p:txBody>
      </p:sp>
      <p:sp>
        <p:nvSpPr>
          <p:cNvPr id="254" name="Shape 254"/>
          <p:cNvSpPr/>
          <p:nvPr/>
        </p:nvSpPr>
        <p:spPr>
          <a:xfrm>
            <a:off x="6553200" y="1260216"/>
            <a:ext cx="791727" cy="32316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Analytics DB</a:t>
            </a:r>
          </a:p>
        </p:txBody>
      </p:sp>
      <p:sp>
        <p:nvSpPr>
          <p:cNvPr id="255" name="Shape 255"/>
          <p:cNvSpPr/>
          <p:nvPr/>
        </p:nvSpPr>
        <p:spPr>
          <a:xfrm>
            <a:off x="5468035" y="2051389"/>
            <a:ext cx="423192" cy="16158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Queue</a:t>
            </a:r>
          </a:p>
        </p:txBody>
      </p:sp>
      <p:sp>
        <p:nvSpPr>
          <p:cNvPr id="256" name="Shape 256"/>
          <p:cNvSpPr/>
          <p:nvPr/>
        </p:nvSpPr>
        <p:spPr>
          <a:xfrm>
            <a:off x="6400800" y="1352550"/>
            <a:ext cx="133926" cy="152387"/>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1584AB"/>
          </a:solidFill>
          <a:ln w="12700" cap="flat" cmpd="sng">
            <a:solidFill>
              <a:srgbClr val="006A90"/>
            </a:solidFill>
            <a:prstDash val="solid"/>
            <a:round/>
            <a:headEnd type="none" w="med" len="med"/>
            <a:tailEnd type="none" w="med" len="med"/>
          </a:ln>
        </p:spPr>
        <p:txBody>
          <a:bodyPr lIns="280900" tIns="310325" rIns="280900" bIns="310325" anchor="ctr" anchorCtr="0">
            <a:noAutofit/>
          </a:bodyPr>
          <a:lstStyle/>
          <a:p>
            <a:pPr marL="0" marR="0" lvl="0" indent="0" algn="l" rtl="0">
              <a:lnSpc>
                <a:spcPct val="100000"/>
              </a:lnSpc>
              <a:spcBef>
                <a:spcPts val="0"/>
              </a:spcBef>
              <a:spcAft>
                <a:spcPts val="350"/>
              </a:spcAft>
              <a:buClr>
                <a:srgbClr val="000000"/>
              </a:buClr>
              <a:buFont typeface="Arial"/>
              <a:buNone/>
            </a:pPr>
            <a:endParaRPr sz="1000" b="1" i="0" u="none" strike="noStrike" cap="none" baseline="0">
              <a:solidFill>
                <a:schemeClr val="lt1"/>
              </a:solidFill>
              <a:latin typeface="Arial"/>
              <a:ea typeface="Arial"/>
              <a:cs typeface="Arial"/>
              <a:sym typeface="Arial"/>
              <a:rtl val="0"/>
            </a:endParaRPr>
          </a:p>
        </p:txBody>
      </p:sp>
      <p:sp>
        <p:nvSpPr>
          <p:cNvPr id="257" name="Shape 257"/>
          <p:cNvSpPr/>
          <p:nvPr/>
        </p:nvSpPr>
        <p:spPr>
          <a:xfrm>
            <a:off x="7670032" y="1355812"/>
            <a:ext cx="112553" cy="129370"/>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5560"/>
          </a:solidFill>
          <a:ln w="12700" cap="flat" cmpd="sng">
            <a:solidFill>
              <a:srgbClr val="2F474F"/>
            </a:solidFill>
            <a:prstDash val="solid"/>
            <a:round/>
            <a:headEnd type="none" w="med" len="med"/>
            <a:tailEnd type="none" w="med" len="med"/>
          </a:ln>
        </p:spPr>
        <p:txBody>
          <a:bodyPr lIns="197075" tIns="226525" rIns="197075" bIns="226525" anchor="ctr" anchorCtr="0">
            <a:noAutofit/>
          </a:bodyPr>
          <a:lstStyle/>
          <a:p>
            <a:pPr marL="0" marR="0" lvl="0" indent="0" algn="l" rtl="0">
              <a:lnSpc>
                <a:spcPct val="100000"/>
              </a:lnSpc>
              <a:spcBef>
                <a:spcPts val="0"/>
              </a:spcBef>
              <a:spcAft>
                <a:spcPts val="1120"/>
              </a:spcAft>
              <a:buClr>
                <a:srgbClr val="000000"/>
              </a:buClr>
              <a:buFont typeface="Arial"/>
              <a:buNone/>
            </a:pPr>
            <a:endParaRPr sz="3200" b="1" i="0" u="none" strike="noStrike" cap="none" baseline="0">
              <a:solidFill>
                <a:schemeClr val="lt1"/>
              </a:solidFill>
              <a:latin typeface="Arial"/>
              <a:ea typeface="Arial"/>
              <a:cs typeface="Arial"/>
              <a:sym typeface="Arial"/>
              <a:rtl val="0"/>
            </a:endParaRPr>
          </a:p>
        </p:txBody>
      </p:sp>
      <p:sp>
        <p:nvSpPr>
          <p:cNvPr id="258" name="Shape 258"/>
          <p:cNvSpPr/>
          <p:nvPr/>
        </p:nvSpPr>
        <p:spPr>
          <a:xfrm>
            <a:off x="6613867" y="2064392"/>
            <a:ext cx="133458" cy="148736"/>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97075" tIns="226525" rIns="197075" bIns="226525" anchor="ctr" anchorCtr="0">
            <a:noAutofit/>
          </a:bodyPr>
          <a:lstStyle/>
          <a:p>
            <a:pPr marL="0" marR="0" lvl="0" indent="0" algn="l" rtl="0">
              <a:lnSpc>
                <a:spcPct val="100000"/>
              </a:lnSpc>
              <a:spcBef>
                <a:spcPts val="0"/>
              </a:spcBef>
              <a:spcAft>
                <a:spcPts val="1120"/>
              </a:spcAft>
              <a:buClr>
                <a:srgbClr val="000000"/>
              </a:buClr>
              <a:buFont typeface="Arial"/>
              <a:buNone/>
            </a:pPr>
            <a:endParaRPr sz="3200" b="1" i="0" u="none" strike="noStrike" cap="none" baseline="0">
              <a:solidFill>
                <a:schemeClr val="lt1"/>
              </a:solidFill>
              <a:latin typeface="Arial"/>
              <a:ea typeface="Arial"/>
              <a:cs typeface="Arial"/>
              <a:sym typeface="Arial"/>
              <a:rtl val="0"/>
            </a:endParaRPr>
          </a:p>
        </p:txBody>
      </p:sp>
      <p:sp>
        <p:nvSpPr>
          <p:cNvPr id="259" name="Shape 259"/>
          <p:cNvSpPr/>
          <p:nvPr/>
        </p:nvSpPr>
        <p:spPr>
          <a:xfrm>
            <a:off x="6790863" y="1987800"/>
            <a:ext cx="600755" cy="32316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C3C3C"/>
              </a:buClr>
              <a:buSzPct val="25000"/>
              <a:buFont typeface="Arial"/>
              <a:buNone/>
            </a:pPr>
            <a:r>
              <a:rPr lang="en-US" sz="1050" b="1" i="0" u="none" strike="noStrike" cap="none" baseline="0" dirty="0">
                <a:solidFill>
                  <a:srgbClr val="3C3C3C"/>
                </a:solidFill>
                <a:latin typeface="Arial"/>
                <a:ea typeface="Arial"/>
                <a:cs typeface="Arial"/>
                <a:sym typeface="Arial"/>
                <a:rtl val="0"/>
              </a:rPr>
              <a:t>API Endpoint</a:t>
            </a:r>
          </a:p>
        </p:txBody>
      </p:sp>
      <p:sp>
        <p:nvSpPr>
          <p:cNvPr id="260" name="Shape 260"/>
          <p:cNvSpPr/>
          <p:nvPr/>
        </p:nvSpPr>
        <p:spPr>
          <a:xfrm>
            <a:off x="4281430" y="1363532"/>
            <a:ext cx="126961" cy="151120"/>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5560"/>
          </a:solidFill>
          <a:ln w="12700" cap="flat" cmpd="sng">
            <a:solidFill>
              <a:srgbClr val="2F474F"/>
            </a:solidFill>
            <a:prstDash val="solid"/>
            <a:round/>
            <a:headEnd type="none" w="med" len="med"/>
            <a:tailEnd type="none" w="med" len="med"/>
          </a:ln>
        </p:spPr>
        <p:txBody>
          <a:bodyPr lIns="197075" tIns="226525" rIns="197075" bIns="226525" anchor="ctr" anchorCtr="0">
            <a:noAutofit/>
          </a:bodyPr>
          <a:lstStyle/>
          <a:p>
            <a:pPr marL="0" marR="0" lvl="0" indent="0" algn="l" rtl="0">
              <a:lnSpc>
                <a:spcPct val="100000"/>
              </a:lnSpc>
              <a:spcBef>
                <a:spcPts val="0"/>
              </a:spcBef>
              <a:spcAft>
                <a:spcPts val="1120"/>
              </a:spcAft>
              <a:buClr>
                <a:srgbClr val="000000"/>
              </a:buClr>
              <a:buFont typeface="Arial"/>
              <a:buNone/>
            </a:pPr>
            <a:endParaRPr sz="3200" b="1" i="0" u="none" strike="noStrike" cap="none" baseline="0">
              <a:solidFill>
                <a:schemeClr val="lt1"/>
              </a:solidFill>
              <a:latin typeface="Arial"/>
              <a:ea typeface="Arial"/>
              <a:cs typeface="Arial"/>
              <a:sym typeface="Arial"/>
              <a:rtl val="0"/>
            </a:endParaRPr>
          </a:p>
        </p:txBody>
      </p:sp>
      <p:sp>
        <p:nvSpPr>
          <p:cNvPr id="261" name="Shape 261"/>
          <p:cNvSpPr/>
          <p:nvPr/>
        </p:nvSpPr>
        <p:spPr>
          <a:xfrm>
            <a:off x="2019383" y="1149274"/>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62" name="Shape 262"/>
          <p:cNvSpPr/>
          <p:nvPr/>
        </p:nvSpPr>
        <p:spPr>
          <a:xfrm>
            <a:off x="1183491" y="1448154"/>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63" name="Shape 263"/>
          <p:cNvSpPr/>
          <p:nvPr/>
        </p:nvSpPr>
        <p:spPr>
          <a:xfrm>
            <a:off x="1186883" y="2078705"/>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2FB5E5"/>
          </a:solidFill>
          <a:ln w="12700" cap="flat" cmpd="sng">
            <a:solidFill>
              <a:schemeClr val="accent1"/>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64" name="Shape 264"/>
          <p:cNvSpPr/>
          <p:nvPr/>
        </p:nvSpPr>
        <p:spPr>
          <a:xfrm rot="5400000">
            <a:off x="5485732" y="1227470"/>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65" name="Shape 265"/>
          <p:cNvSpPr/>
          <p:nvPr/>
        </p:nvSpPr>
        <p:spPr>
          <a:xfrm rot="5400000">
            <a:off x="5261871" y="1947956"/>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1584AB"/>
          </a:solidFill>
          <a:ln w="12700" cap="flat" cmpd="sng">
            <a:solidFill>
              <a:srgbClr val="006A90"/>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66" name="Shape 266"/>
          <p:cNvSpPr/>
          <p:nvPr/>
        </p:nvSpPr>
        <p:spPr>
          <a:xfrm rot="5400000">
            <a:off x="3174948" y="2005883"/>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2FB5E5"/>
          </a:solidFill>
          <a:ln w="12700" cap="flat" cmpd="sng">
            <a:solidFill>
              <a:schemeClr val="accent1"/>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67" name="Shape 267"/>
          <p:cNvSpPr/>
          <p:nvPr/>
        </p:nvSpPr>
        <p:spPr>
          <a:xfrm rot="5400000">
            <a:off x="3969594" y="1049723"/>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68" name="Shape 268"/>
          <p:cNvSpPr/>
          <p:nvPr/>
        </p:nvSpPr>
        <p:spPr>
          <a:xfrm>
            <a:off x="6506882" y="2216471"/>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5560"/>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69" name="Shape 269"/>
          <p:cNvSpPr/>
          <p:nvPr/>
        </p:nvSpPr>
        <p:spPr>
          <a:xfrm>
            <a:off x="7582152" y="1496475"/>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17BF7F"/>
          </a:solidFill>
          <a:ln w="12700" cap="flat" cmpd="sng">
            <a:solidFill>
              <a:srgbClr val="14A46D"/>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70" name="Shape 270"/>
          <p:cNvSpPr/>
          <p:nvPr/>
        </p:nvSpPr>
        <p:spPr>
          <a:xfrm>
            <a:off x="4198564" y="1532565"/>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71" name="Shape 271"/>
          <p:cNvSpPr/>
          <p:nvPr/>
        </p:nvSpPr>
        <p:spPr>
          <a:xfrm rot="5400000">
            <a:off x="3024728" y="1931300"/>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72" name="Shape 272"/>
          <p:cNvSpPr/>
          <p:nvPr/>
        </p:nvSpPr>
        <p:spPr>
          <a:xfrm rot="5400000">
            <a:off x="5272996" y="2119214"/>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17BF7F"/>
          </a:solidFill>
          <a:ln w="12700" cap="flat" cmpd="sng">
            <a:solidFill>
              <a:srgbClr val="14A46D"/>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73" name="Shape 273"/>
          <p:cNvSpPr/>
          <p:nvPr/>
        </p:nvSpPr>
        <p:spPr>
          <a:xfrm rot="5400000">
            <a:off x="5676371" y="1123382"/>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74" name="Shape 274"/>
          <p:cNvSpPr/>
          <p:nvPr/>
        </p:nvSpPr>
        <p:spPr>
          <a:xfrm rot="5400000">
            <a:off x="5661671" y="1322273"/>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75" name="Shape 275"/>
          <p:cNvSpPr/>
          <p:nvPr/>
        </p:nvSpPr>
        <p:spPr>
          <a:xfrm>
            <a:off x="6311069" y="1510303"/>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76" name="Shape 276"/>
          <p:cNvSpPr/>
          <p:nvPr/>
        </p:nvSpPr>
        <p:spPr>
          <a:xfrm>
            <a:off x="3219135" y="1526191"/>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2FB5E5"/>
          </a:solidFill>
          <a:ln w="12700" cap="flat" cmpd="sng">
            <a:solidFill>
              <a:schemeClr val="accent1"/>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77" name="Shape 277"/>
          <p:cNvSpPr/>
          <p:nvPr/>
        </p:nvSpPr>
        <p:spPr>
          <a:xfrm>
            <a:off x="1363341" y="1433208"/>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78" name="Shape 278"/>
          <p:cNvSpPr/>
          <p:nvPr/>
        </p:nvSpPr>
        <p:spPr>
          <a:xfrm rot="5400000">
            <a:off x="5107044" y="2042237"/>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426876"/>
          </a:solidFill>
          <a:ln w="12700" cap="flat" cmpd="sng">
            <a:solidFill>
              <a:srgbClr val="2F474F"/>
            </a:solidFill>
            <a:prstDash val="solid"/>
            <a:round/>
            <a:headEnd type="none" w="med" len="med"/>
            <a:tailEnd type="none" w="med" len="med"/>
          </a:ln>
        </p:spPr>
        <p:txBody>
          <a:bodyPr lIns="73900" tIns="84925" rIns="73900" bIns="84925" anchor="ctr" anchorCtr="0">
            <a:noAutofit/>
          </a:bodyPr>
          <a:lstStyle/>
          <a:p>
            <a:pPr marL="0" marR="0" lvl="0" indent="0" algn="l" rtl="0">
              <a:lnSpc>
                <a:spcPct val="100000"/>
              </a:lnSpc>
              <a:spcBef>
                <a:spcPts val="0"/>
              </a:spcBef>
              <a:spcAft>
                <a:spcPts val="1120"/>
              </a:spcAft>
              <a:buClr>
                <a:srgbClr val="000000"/>
              </a:buClr>
              <a:buFont typeface="Arial"/>
              <a:buNone/>
            </a:pPr>
            <a:endParaRPr sz="3200" b="0" i="0" u="none" strike="noStrike" cap="none" baseline="0">
              <a:solidFill>
                <a:schemeClr val="lt1"/>
              </a:solidFill>
              <a:latin typeface="Arial"/>
              <a:ea typeface="Arial"/>
              <a:cs typeface="Arial"/>
              <a:sym typeface="Arial"/>
              <a:rtl val="0"/>
            </a:endParaRPr>
          </a:p>
        </p:txBody>
      </p:sp>
      <p:sp>
        <p:nvSpPr>
          <p:cNvPr id="279" name="Shape 279"/>
          <p:cNvSpPr/>
          <p:nvPr/>
        </p:nvSpPr>
        <p:spPr>
          <a:xfrm>
            <a:off x="3304737" y="1360479"/>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sp>
        <p:nvSpPr>
          <p:cNvPr id="280" name="Shape 280"/>
          <p:cNvSpPr/>
          <p:nvPr/>
        </p:nvSpPr>
        <p:spPr>
          <a:xfrm rot="5400000">
            <a:off x="4121941" y="954686"/>
            <a:ext cx="134144" cy="154188"/>
          </a:xfrm>
          <a:custGeom>
            <a:avLst/>
            <a:gdLst/>
            <a:ahLst/>
            <a:cxnLst/>
            <a:rect l="0" t="0" r="0" b="0"/>
            <a:pathLst>
              <a:path w="120000" h="120000" extrusionOk="0">
                <a:moveTo>
                  <a:pt x="59999" y="0"/>
                </a:moveTo>
                <a:lnTo>
                  <a:pt x="120000" y="26099"/>
                </a:lnTo>
                <a:lnTo>
                  <a:pt x="120000" y="93900"/>
                </a:lnTo>
                <a:lnTo>
                  <a:pt x="59999" y="120000"/>
                </a:lnTo>
                <a:lnTo>
                  <a:pt x="0" y="93900"/>
                </a:lnTo>
                <a:lnTo>
                  <a:pt x="0" y="26099"/>
                </a:lnTo>
                <a:lnTo>
                  <a:pt x="59999" y="0"/>
                </a:lnTo>
                <a:close/>
              </a:path>
            </a:pathLst>
          </a:custGeom>
          <a:solidFill>
            <a:srgbClr val="36D6C3"/>
          </a:solidFill>
          <a:ln w="12700" cap="flat" cmpd="sng">
            <a:solidFill>
              <a:srgbClr val="07C1AB"/>
            </a:solidFill>
            <a:prstDash val="solid"/>
            <a:round/>
            <a:headEnd type="none" w="med" len="med"/>
            <a:tailEnd type="none" w="med" len="med"/>
          </a:ln>
        </p:spPr>
        <p:txBody>
          <a:bodyPr lIns="105325" tIns="116375" rIns="105325" bIns="116375" anchor="ctr" anchorCtr="0">
            <a:noAutofit/>
          </a:bodyPr>
          <a:lstStyle/>
          <a:p>
            <a:pPr marL="0" marR="0" lvl="0" indent="0" algn="l" rtl="0">
              <a:lnSpc>
                <a:spcPct val="100000"/>
              </a:lnSpc>
              <a:spcBef>
                <a:spcPts val="0"/>
              </a:spcBef>
              <a:spcAft>
                <a:spcPts val="315"/>
              </a:spcAft>
              <a:buClr>
                <a:srgbClr val="000000"/>
              </a:buClr>
              <a:buFont typeface="Arial"/>
              <a:buNone/>
            </a:pPr>
            <a:endParaRPr sz="900" b="0" i="0" u="none" strike="noStrike" cap="none" baseline="0">
              <a:solidFill>
                <a:schemeClr val="lt1"/>
              </a:solidFill>
              <a:latin typeface="Arial"/>
              <a:ea typeface="Arial"/>
              <a:cs typeface="Arial"/>
              <a:sym typeface="Arial"/>
              <a:rtl val="0"/>
            </a:endParaRPr>
          </a:p>
        </p:txBody>
      </p:sp>
      <p:grpSp>
        <p:nvGrpSpPr>
          <p:cNvPr id="281" name="Shape 281"/>
          <p:cNvGrpSpPr/>
          <p:nvPr/>
        </p:nvGrpSpPr>
        <p:grpSpPr>
          <a:xfrm>
            <a:off x="1370059" y="2301394"/>
            <a:ext cx="6403873" cy="1082105"/>
            <a:chOff x="3699614" y="3113225"/>
            <a:chExt cx="5543031" cy="1173507"/>
          </a:xfrm>
        </p:grpSpPr>
        <p:cxnSp>
          <p:nvCxnSpPr>
            <p:cNvPr id="282" name="Shape 282"/>
            <p:cNvCxnSpPr/>
            <p:nvPr/>
          </p:nvCxnSpPr>
          <p:spPr>
            <a:xfrm flipH="1">
              <a:off x="8748217" y="3113225"/>
              <a:ext cx="494429" cy="1122676"/>
            </a:xfrm>
            <a:prstGeom prst="straightConnector1">
              <a:avLst/>
            </a:prstGeom>
            <a:noFill/>
            <a:ln w="69850" cap="flat" cmpd="sng">
              <a:solidFill>
                <a:srgbClr val="00455E"/>
              </a:solidFill>
              <a:prstDash val="solid"/>
              <a:round/>
              <a:headEnd type="triangle" w="lg" len="lg"/>
              <a:tailEnd type="triangle" w="lg" len="lg"/>
            </a:ln>
          </p:spPr>
        </p:cxnSp>
        <p:cxnSp>
          <p:nvCxnSpPr>
            <p:cNvPr id="283" name="Shape 283"/>
            <p:cNvCxnSpPr/>
            <p:nvPr/>
          </p:nvCxnSpPr>
          <p:spPr>
            <a:xfrm rot="10800000">
              <a:off x="3699614" y="3138265"/>
              <a:ext cx="320598" cy="1148467"/>
            </a:xfrm>
            <a:prstGeom prst="straightConnector1">
              <a:avLst/>
            </a:prstGeom>
            <a:noFill/>
            <a:ln w="69850" cap="flat" cmpd="sng">
              <a:solidFill>
                <a:srgbClr val="00455E"/>
              </a:solidFill>
              <a:prstDash val="solid"/>
              <a:round/>
              <a:headEnd type="triangle" w="lg" len="lg"/>
              <a:tailEnd type="triangle" w="lg" len="lg"/>
            </a:ln>
          </p:spPr>
        </p:cxnSp>
      </p:grpSp>
      <p:cxnSp>
        <p:nvCxnSpPr>
          <p:cNvPr id="284" name="Shape 284"/>
          <p:cNvCxnSpPr/>
          <p:nvPr/>
        </p:nvCxnSpPr>
        <p:spPr>
          <a:xfrm rot="10800000" flipH="1">
            <a:off x="3994121" y="2355273"/>
            <a:ext cx="408545" cy="1011294"/>
          </a:xfrm>
          <a:prstGeom prst="straightConnector1">
            <a:avLst/>
          </a:prstGeom>
          <a:noFill/>
          <a:ln w="69850" cap="flat" cmpd="sng">
            <a:solidFill>
              <a:srgbClr val="00455E"/>
            </a:solidFill>
            <a:prstDash val="solid"/>
            <a:round/>
            <a:headEnd type="triangle" w="lg" len="lg"/>
            <a:tailEnd type="triangle" w="lg" len="lg"/>
          </a:ln>
        </p:spPr>
      </p:cxnSp>
      <p:cxnSp>
        <p:nvCxnSpPr>
          <p:cNvPr id="285" name="Shape 285"/>
          <p:cNvCxnSpPr/>
          <p:nvPr/>
        </p:nvCxnSpPr>
        <p:spPr>
          <a:xfrm rot="10800000">
            <a:off x="5932822" y="2292156"/>
            <a:ext cx="370388" cy="1059014"/>
          </a:xfrm>
          <a:prstGeom prst="straightConnector1">
            <a:avLst/>
          </a:prstGeom>
          <a:noFill/>
          <a:ln w="69850" cap="flat" cmpd="sng">
            <a:solidFill>
              <a:srgbClr val="00455E"/>
            </a:solidFill>
            <a:prstDash val="solid"/>
            <a:round/>
            <a:headEnd type="triangle" w="lg" len="lg"/>
            <a:tailEnd type="triangle" w="lg" len="lg"/>
          </a:ln>
        </p:spPr>
      </p:cxnSp>
      <p:sp>
        <p:nvSpPr>
          <p:cNvPr id="286" name="Shape 286"/>
          <p:cNvSpPr/>
          <p:nvPr/>
        </p:nvSpPr>
        <p:spPr>
          <a:xfrm>
            <a:off x="291789" y="2657241"/>
            <a:ext cx="8387575" cy="457200"/>
          </a:xfrm>
          <a:prstGeom prst="leftRightArrow">
            <a:avLst>
              <a:gd name="adj1" fmla="val 50000"/>
              <a:gd name="adj2"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200" b="0" i="0" u="none" strike="noStrike" cap="none" baseline="0" dirty="0">
                <a:solidFill>
                  <a:schemeClr val="lt1"/>
                </a:solidFill>
                <a:latin typeface="Arial"/>
                <a:ea typeface="Arial"/>
                <a:cs typeface="Arial"/>
                <a:sym typeface="Arial"/>
                <a:rtl val="0"/>
              </a:rPr>
              <a:t>Development 	      </a:t>
            </a:r>
            <a:r>
              <a:rPr lang="en-US" sz="1200" b="0" i="0" u="none" strike="noStrike" cap="none" baseline="0" dirty="0" smtClean="0">
                <a:solidFill>
                  <a:schemeClr val="lt1"/>
                </a:solidFill>
                <a:latin typeface="Arial"/>
                <a:ea typeface="Arial"/>
                <a:cs typeface="Arial"/>
                <a:sym typeface="Arial"/>
                <a:rtl val="0"/>
              </a:rPr>
              <a:t>      Test </a:t>
            </a:r>
            <a:r>
              <a:rPr lang="en-US" sz="1200" b="0" i="0" u="none" strike="noStrike" cap="none" baseline="0" dirty="0">
                <a:solidFill>
                  <a:schemeClr val="lt1"/>
                </a:solidFill>
                <a:latin typeface="Arial"/>
                <a:ea typeface="Arial"/>
                <a:cs typeface="Arial"/>
                <a:sym typeface="Arial"/>
                <a:rtl val="0"/>
              </a:rPr>
              <a:t>&amp; QA    	         </a:t>
            </a:r>
            <a:r>
              <a:rPr lang="en-US" sz="1200" b="0" i="0" u="none" strike="noStrike" cap="none" baseline="0" dirty="0" smtClean="0">
                <a:solidFill>
                  <a:schemeClr val="lt1"/>
                </a:solidFill>
                <a:latin typeface="Arial"/>
                <a:ea typeface="Arial"/>
                <a:cs typeface="Arial"/>
                <a:sym typeface="Arial"/>
                <a:rtl val="0"/>
              </a:rPr>
              <a:t>              Production</a:t>
            </a:r>
            <a:r>
              <a:rPr lang="en-US" sz="1200" b="0" i="0" u="none" strike="noStrike" cap="none" baseline="0" dirty="0">
                <a:solidFill>
                  <a:schemeClr val="lt1"/>
                </a:solidFill>
                <a:latin typeface="Arial"/>
                <a:ea typeface="Arial"/>
                <a:cs typeface="Arial"/>
                <a:sym typeface="Arial"/>
                <a:rtl val="0"/>
              </a:rPr>
              <a:t>		</a:t>
            </a:r>
            <a:r>
              <a:rPr lang="en-US" sz="1200" b="0" i="0" u="none" strike="noStrike" cap="none" baseline="0" dirty="0" smtClean="0">
                <a:solidFill>
                  <a:schemeClr val="lt1"/>
                </a:solidFill>
                <a:latin typeface="Arial"/>
                <a:ea typeface="Arial"/>
                <a:cs typeface="Arial"/>
                <a:sym typeface="Arial"/>
                <a:rtl val="0"/>
              </a:rPr>
              <a:t>  Scale </a:t>
            </a:r>
            <a:r>
              <a:rPr lang="en-US" sz="1200" b="0" i="0" u="none" strike="noStrike" cap="none" baseline="0" dirty="0">
                <a:solidFill>
                  <a:schemeClr val="lt1"/>
                </a:solidFill>
                <a:latin typeface="Arial"/>
                <a:ea typeface="Arial"/>
                <a:cs typeface="Arial"/>
                <a:sym typeface="Arial"/>
                <a:rtl val="0"/>
              </a:rPr>
              <a:t>Out</a:t>
            </a:r>
          </a:p>
        </p:txBody>
      </p:sp>
      <p:sp>
        <p:nvSpPr>
          <p:cNvPr id="70" name="Shape 458"/>
          <p:cNvSpPr txBox="1">
            <a:spLocks noGrp="1"/>
          </p:cNvSpPr>
          <p:nvPr>
            <p:ph type="title"/>
          </p:nvPr>
        </p:nvSpPr>
        <p:spPr>
          <a:xfrm>
            <a:off x="242888" y="207982"/>
            <a:ext cx="8643937" cy="613170"/>
          </a:xfrm>
          <a:prstGeom prst="rect">
            <a:avLst/>
          </a:prstGeom>
          <a:noFill/>
          <a:ln>
            <a:noFill/>
          </a:ln>
        </p:spPr>
        <p:txBody>
          <a:bodyPr lIns="91425" tIns="45700" rIns="91425" bIns="45700" anchor="ctr" anchorCtr="0">
            <a:noAutofit/>
          </a:bodyPr>
          <a:lstStyle/>
          <a:p>
            <a:pPr>
              <a:buSzPct val="25000"/>
            </a:pPr>
            <a:r>
              <a:rPr lang="en-US" b="1" dirty="0">
                <a:solidFill>
                  <a:srgbClr val="24ACFF"/>
                </a:solidFill>
              </a:rPr>
              <a:t>Scale</a:t>
            </a:r>
            <a:r>
              <a:rPr lang="en-US" dirty="0">
                <a:solidFill>
                  <a:srgbClr val="24ACFF"/>
                </a:solidFill>
              </a:rPr>
              <a:t>:</a:t>
            </a:r>
            <a:r>
              <a:rPr lang="en-US" b="1" dirty="0">
                <a:solidFill>
                  <a:srgbClr val="24ACFF"/>
                </a:solidFill>
              </a:rPr>
              <a:t> </a:t>
            </a:r>
            <a:r>
              <a:rPr lang="en-US" dirty="0" err="1">
                <a:solidFill>
                  <a:srgbClr val="24ACFF"/>
                </a:solidFill>
              </a:rPr>
              <a:t>Microservices</a:t>
            </a:r>
            <a:r>
              <a:rPr lang="en-US" dirty="0">
                <a:solidFill>
                  <a:srgbClr val="24ACFF"/>
                </a:solidFill>
              </a:rPr>
              <a:t> Applications</a:t>
            </a:r>
            <a:endParaRPr lang="en" dirty="0">
              <a:solidFill>
                <a:srgbClr val="24ACFF"/>
              </a:solidFill>
            </a:endParaRPr>
          </a:p>
        </p:txBody>
      </p:sp>
      <p:sp>
        <p:nvSpPr>
          <p:cNvPr id="68" name="Shape 472"/>
          <p:cNvSpPr/>
          <p:nvPr/>
        </p:nvSpPr>
        <p:spPr>
          <a:xfrm>
            <a:off x="176609" y="1183206"/>
            <a:ext cx="797675" cy="542455"/>
          </a:xfrm>
          <a:prstGeom prst="rect">
            <a:avLst/>
          </a:prstGeom>
          <a:no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3C3C3C"/>
              </a:buClr>
              <a:buSzPct val="25000"/>
              <a:buFont typeface="Arial"/>
              <a:buNone/>
            </a:pPr>
            <a:r>
              <a:rPr lang="en" sz="1100" b="0" i="0" u="none" strike="noStrike" cap="none" dirty="0">
                <a:solidFill>
                  <a:srgbClr val="3C3C3C"/>
                </a:solidFill>
                <a:latin typeface="Arial"/>
                <a:ea typeface="Arial"/>
                <a:cs typeface="Arial"/>
                <a:sym typeface="Arial"/>
              </a:rPr>
              <a:t>Loosely </a:t>
            </a:r>
            <a:r>
              <a:rPr lang="en-US" sz="1100" b="0" i="0" u="none" strike="noStrike" cap="none" dirty="0" smtClean="0">
                <a:solidFill>
                  <a:srgbClr val="3C3C3C"/>
                </a:solidFill>
                <a:latin typeface="Arial"/>
                <a:ea typeface="Arial"/>
                <a:cs typeface="Arial"/>
                <a:sym typeface="Arial"/>
              </a:rPr>
              <a:t>c</a:t>
            </a:r>
            <a:r>
              <a:rPr lang="en" sz="1100" b="0" i="0" u="none" strike="noStrike" cap="none" dirty="0" err="1" smtClean="0">
                <a:solidFill>
                  <a:srgbClr val="3C3C3C"/>
                </a:solidFill>
                <a:latin typeface="Arial"/>
                <a:ea typeface="Arial"/>
                <a:cs typeface="Arial"/>
                <a:sym typeface="Arial"/>
              </a:rPr>
              <a:t>oupled</a:t>
            </a:r>
            <a:r>
              <a:rPr lang="en" sz="1100" b="0" i="0" u="none" strike="noStrike" cap="none" dirty="0" smtClean="0">
                <a:solidFill>
                  <a:srgbClr val="3C3C3C"/>
                </a:solidFill>
                <a:latin typeface="Arial"/>
                <a:ea typeface="Arial"/>
                <a:cs typeface="Arial"/>
                <a:sym typeface="Arial"/>
              </a:rPr>
              <a:t> </a:t>
            </a:r>
            <a:r>
              <a:rPr lang="en" sz="1100" b="0" i="0" u="none" strike="noStrike" cap="none" dirty="0">
                <a:solidFill>
                  <a:srgbClr val="3C3C3C"/>
                </a:solidFill>
                <a:latin typeface="Arial"/>
                <a:ea typeface="Arial"/>
                <a:cs typeface="Arial"/>
                <a:sym typeface="Arial"/>
              </a:rPr>
              <a:t>Services</a:t>
            </a:r>
          </a:p>
        </p:txBody>
      </p:sp>
      <p:sp>
        <p:nvSpPr>
          <p:cNvPr id="69" name="Shape 523"/>
          <p:cNvSpPr/>
          <p:nvPr/>
        </p:nvSpPr>
        <p:spPr>
          <a:xfrm>
            <a:off x="176608" y="2018806"/>
            <a:ext cx="797675" cy="373179"/>
          </a:xfrm>
          <a:prstGeom prst="rect">
            <a:avLst/>
          </a:prstGeom>
          <a:no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3C3C3C"/>
              </a:buClr>
              <a:buSzPct val="25000"/>
              <a:buFont typeface="Arial"/>
              <a:buNone/>
            </a:pPr>
            <a:r>
              <a:rPr lang="en" sz="1100" b="0" i="0" u="none" strike="noStrike" cap="none" dirty="0">
                <a:solidFill>
                  <a:srgbClr val="3C3C3C"/>
                </a:solidFill>
                <a:latin typeface="Arial"/>
                <a:ea typeface="Arial"/>
                <a:cs typeface="Arial"/>
                <a:sym typeface="Arial"/>
              </a:rPr>
              <a:t>Rapidly updated</a:t>
            </a:r>
          </a:p>
        </p:txBody>
      </p:sp>
      <p:sp>
        <p:nvSpPr>
          <p:cNvPr id="71" name="Shape 473"/>
          <p:cNvSpPr/>
          <p:nvPr/>
        </p:nvSpPr>
        <p:spPr>
          <a:xfrm>
            <a:off x="177789" y="3372358"/>
            <a:ext cx="1300843" cy="373179"/>
          </a:xfrm>
          <a:prstGeom prst="rect">
            <a:avLst/>
          </a:prstGeom>
          <a:no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3C3C3C"/>
              </a:buClr>
              <a:buSzPct val="25000"/>
              <a:buFont typeface="Arial"/>
              <a:buNone/>
            </a:pPr>
            <a:r>
              <a:rPr lang="en-US" sz="1100" b="0" i="0" u="none" strike="noStrike" cap="none" dirty="0" smtClean="0">
                <a:solidFill>
                  <a:srgbClr val="3C3C3C"/>
                </a:solidFill>
                <a:latin typeface="Arial"/>
                <a:ea typeface="Arial"/>
                <a:cs typeface="Arial"/>
                <a:sym typeface="Arial"/>
              </a:rPr>
              <a:t>Runs in multiple environments</a:t>
            </a:r>
            <a:endParaRPr lang="en" sz="1100" b="0" i="0" u="none" strike="noStrike" cap="none" dirty="0">
              <a:solidFill>
                <a:srgbClr val="3C3C3C"/>
              </a:solidFill>
              <a:latin typeface="Arial"/>
              <a:ea typeface="Arial"/>
              <a:cs typeface="Arial"/>
              <a:sym typeface="Arial"/>
            </a:endParaRPr>
          </a:p>
        </p:txBody>
      </p:sp>
    </p:spTree>
    <p:extLst>
      <p:ext uri="{BB962C8B-B14F-4D97-AF65-F5344CB8AC3E}">
        <p14:creationId xmlns:p14="http://schemas.microsoft.com/office/powerpoint/2010/main" val="96966153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206" name="Shape 2206"/>
          <p:cNvSpPr txBox="1"/>
          <p:nvPr/>
        </p:nvSpPr>
        <p:spPr>
          <a:xfrm>
            <a:off x="5344810" y="3994237"/>
            <a:ext cx="3519900" cy="831000"/>
          </a:xfrm>
          <a:prstGeom prst="rect">
            <a:avLst/>
          </a:prstGeom>
          <a:noFill/>
          <a:ln>
            <a:noFill/>
          </a:ln>
        </p:spPr>
        <p:txBody>
          <a:bodyPr lIns="91425" tIns="45700" rIns="91425" bIns="45700" anchor="t" anchorCtr="0">
            <a:noAutofit/>
          </a:bodyPr>
          <a:lstStyle/>
          <a:p>
            <a:pPr marL="285743" indent="-285743">
              <a:buClr>
                <a:srgbClr val="000000"/>
              </a:buClr>
              <a:buFont typeface="Arial"/>
              <a:buChar char="•"/>
            </a:pPr>
            <a:endParaRPr sz="1200" kern="0">
              <a:solidFill>
                <a:srgbClr val="000000"/>
              </a:solidFill>
              <a:ea typeface="Arial"/>
              <a:cs typeface="Arial"/>
              <a:sym typeface="Arial"/>
            </a:endParaRPr>
          </a:p>
        </p:txBody>
      </p:sp>
      <p:grpSp>
        <p:nvGrpSpPr>
          <p:cNvPr id="2" name="Group 1"/>
          <p:cNvGrpSpPr/>
          <p:nvPr/>
        </p:nvGrpSpPr>
        <p:grpSpPr>
          <a:xfrm>
            <a:off x="618281" y="1275316"/>
            <a:ext cx="7936012" cy="3111800"/>
            <a:chOff x="92340" y="960025"/>
            <a:chExt cx="8942667" cy="3506522"/>
          </a:xfrm>
        </p:grpSpPr>
        <p:cxnSp>
          <p:nvCxnSpPr>
            <p:cNvPr id="2059" name="Shape 2059"/>
            <p:cNvCxnSpPr/>
            <p:nvPr/>
          </p:nvCxnSpPr>
          <p:spPr>
            <a:xfrm flipV="1">
              <a:off x="2293126" y="1177559"/>
              <a:ext cx="9567" cy="1505398"/>
            </a:xfrm>
            <a:prstGeom prst="straightConnector1">
              <a:avLst/>
            </a:prstGeom>
            <a:noFill/>
            <a:ln w="12700" cap="flat" cmpd="sng">
              <a:solidFill>
                <a:schemeClr val="tx1"/>
              </a:solidFill>
              <a:prstDash val="dot"/>
              <a:round/>
              <a:headEnd type="none" w="med" len="med"/>
              <a:tailEnd type="none" w="med" len="med"/>
            </a:ln>
          </p:spPr>
        </p:cxnSp>
        <p:cxnSp>
          <p:nvCxnSpPr>
            <p:cNvPr id="2060" name="Shape 2060"/>
            <p:cNvCxnSpPr/>
            <p:nvPr/>
          </p:nvCxnSpPr>
          <p:spPr>
            <a:xfrm rot="10800000">
              <a:off x="1953193" y="1188550"/>
              <a:ext cx="365700" cy="0"/>
            </a:xfrm>
            <a:prstGeom prst="straightConnector1">
              <a:avLst/>
            </a:prstGeom>
            <a:noFill/>
            <a:ln w="12700" cap="flat" cmpd="sng">
              <a:solidFill>
                <a:schemeClr val="tx1"/>
              </a:solidFill>
              <a:prstDash val="dot"/>
              <a:round/>
              <a:headEnd type="none" w="med" len="med"/>
              <a:tailEnd type="none" w="med" len="med"/>
            </a:ln>
          </p:spPr>
        </p:cxnSp>
        <p:cxnSp>
          <p:nvCxnSpPr>
            <p:cNvPr id="2061" name="Shape 2061"/>
            <p:cNvCxnSpPr/>
            <p:nvPr/>
          </p:nvCxnSpPr>
          <p:spPr>
            <a:xfrm>
              <a:off x="7022649" y="3350337"/>
              <a:ext cx="531600" cy="0"/>
            </a:xfrm>
            <a:prstGeom prst="straightConnector1">
              <a:avLst/>
            </a:prstGeom>
            <a:noFill/>
            <a:ln w="12700" cap="flat" cmpd="sng">
              <a:solidFill>
                <a:srgbClr val="D8D8D8"/>
              </a:solidFill>
              <a:prstDash val="dot"/>
              <a:round/>
              <a:headEnd type="none" w="med" len="med"/>
              <a:tailEnd type="none" w="med" len="med"/>
            </a:ln>
          </p:spPr>
        </p:cxnSp>
        <p:sp>
          <p:nvSpPr>
            <p:cNvPr id="2063" name="Shape 2063"/>
            <p:cNvSpPr/>
            <p:nvPr/>
          </p:nvSpPr>
          <p:spPr>
            <a:xfrm>
              <a:off x="1755832" y="2689483"/>
              <a:ext cx="1509300" cy="955500"/>
            </a:xfrm>
            <a:prstGeom prst="rect">
              <a:avLst/>
            </a:prstGeom>
            <a:solidFill>
              <a:srgbClr val="177DBB"/>
            </a:solidFill>
            <a:ln w="12700" cap="flat" cmpd="sng">
              <a:no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Controller</a:t>
              </a:r>
            </a:p>
          </p:txBody>
        </p:sp>
        <p:sp>
          <p:nvSpPr>
            <p:cNvPr id="2064" name="Shape 2064"/>
            <p:cNvSpPr/>
            <p:nvPr/>
          </p:nvSpPr>
          <p:spPr>
            <a:xfrm>
              <a:off x="2677903" y="966170"/>
              <a:ext cx="1763400" cy="444900"/>
            </a:xfrm>
            <a:prstGeom prst="rect">
              <a:avLst/>
            </a:prstGeom>
            <a:solidFill>
              <a:srgbClr val="24ACFF"/>
            </a:solidFill>
            <a:ln w="12700" cap="flat" cmpd="sng">
              <a:noFill/>
              <a:prstDash val="solid"/>
              <a:round/>
              <a:headEnd type="none" w="med" len="med"/>
              <a:tailEnd type="none" w="med" len="med"/>
            </a:ln>
          </p:spPr>
          <p:txBody>
            <a:bodyPr lIns="685800" tIns="45700" rIns="91425" bIns="45700" anchor="ctr" anchorCtr="0">
              <a:noAutofit/>
            </a:bodyPr>
            <a:lstStyle/>
            <a:p>
              <a:pPr>
                <a:buClr>
                  <a:srgbClr val="FFFFFF"/>
                </a:buClr>
                <a:buSzPct val="25000"/>
                <a:buFont typeface="Arial"/>
                <a:buNone/>
              </a:pPr>
              <a:r>
                <a:rPr lang="en" sz="1100" kern="0">
                  <a:solidFill>
                    <a:srgbClr val="FFFFFF"/>
                  </a:solidFill>
                  <a:latin typeface="Arial" charset="0"/>
                  <a:ea typeface="Arial" charset="0"/>
                  <a:cs typeface="Arial" charset="0"/>
                  <a:sym typeface="Arial"/>
                </a:rPr>
                <a:t>LDAP/AD</a:t>
              </a:r>
            </a:p>
          </p:txBody>
        </p:sp>
        <p:sp>
          <p:nvSpPr>
            <p:cNvPr id="2065" name="Shape 2065"/>
            <p:cNvSpPr/>
            <p:nvPr/>
          </p:nvSpPr>
          <p:spPr>
            <a:xfrm>
              <a:off x="173720" y="960025"/>
              <a:ext cx="1763400" cy="444900"/>
            </a:xfrm>
            <a:prstGeom prst="rect">
              <a:avLst/>
            </a:prstGeom>
            <a:solidFill>
              <a:srgbClr val="24ACFF"/>
            </a:solidFill>
            <a:ln w="12700" cap="flat" cmpd="sng">
              <a:noFill/>
              <a:prstDash val="solid"/>
              <a:round/>
              <a:headEnd type="none" w="med" len="med"/>
              <a:tailEnd type="none" w="med" len="med"/>
            </a:ln>
          </p:spPr>
          <p:txBody>
            <a:bodyPr lIns="640075" tIns="45700" rIns="91425" bIns="45700" anchor="ctr" anchorCtr="0">
              <a:noAutofit/>
            </a:bodyPr>
            <a:lstStyle/>
            <a:p>
              <a:pPr>
                <a:buClr>
                  <a:srgbClr val="FFFFFF"/>
                </a:buClr>
                <a:buSzPct val="25000"/>
                <a:buFont typeface="Arial"/>
                <a:buNone/>
              </a:pPr>
              <a:r>
                <a:rPr lang="en" sz="1100" kern="0">
                  <a:solidFill>
                    <a:srgbClr val="FFFFFF"/>
                  </a:solidFill>
                  <a:latin typeface="Arial" charset="0"/>
                  <a:ea typeface="Arial" charset="0"/>
                  <a:cs typeface="Arial" charset="0"/>
                  <a:sym typeface="Arial"/>
                </a:rPr>
                <a:t>External CA</a:t>
              </a:r>
            </a:p>
          </p:txBody>
        </p:sp>
        <p:sp>
          <p:nvSpPr>
            <p:cNvPr id="2066" name="Shape 2066"/>
            <p:cNvSpPr/>
            <p:nvPr/>
          </p:nvSpPr>
          <p:spPr>
            <a:xfrm>
              <a:off x="2895206" y="1051541"/>
              <a:ext cx="273600" cy="273900"/>
            </a:xfrm>
            <a:custGeom>
              <a:avLst/>
              <a:gdLst/>
              <a:ahLst/>
              <a:cxnLst/>
              <a:rect l="0" t="0" r="0" b="0"/>
              <a:pathLst>
                <a:path w="120000" h="120000" extrusionOk="0">
                  <a:moveTo>
                    <a:pt x="119999" y="93469"/>
                  </a:moveTo>
                  <a:cubicBezTo>
                    <a:pt x="119999" y="90483"/>
                    <a:pt x="117536" y="87847"/>
                    <a:pt x="114545" y="87847"/>
                  </a:cubicBezTo>
                  <a:cubicBezTo>
                    <a:pt x="106099" y="87847"/>
                    <a:pt x="106099" y="87847"/>
                    <a:pt x="106099" y="87847"/>
                  </a:cubicBezTo>
                  <a:cubicBezTo>
                    <a:pt x="106099" y="63426"/>
                    <a:pt x="106099" y="63426"/>
                    <a:pt x="106099" y="63426"/>
                  </a:cubicBezTo>
                  <a:cubicBezTo>
                    <a:pt x="106099" y="60439"/>
                    <a:pt x="103636" y="57979"/>
                    <a:pt x="100645" y="57979"/>
                  </a:cubicBezTo>
                  <a:cubicBezTo>
                    <a:pt x="62111" y="57979"/>
                    <a:pt x="62111" y="57979"/>
                    <a:pt x="62111" y="57979"/>
                  </a:cubicBezTo>
                  <a:cubicBezTo>
                    <a:pt x="62111" y="32152"/>
                    <a:pt x="62111" y="32152"/>
                    <a:pt x="62111" y="32152"/>
                  </a:cubicBezTo>
                  <a:cubicBezTo>
                    <a:pt x="70557" y="32152"/>
                    <a:pt x="70557" y="32152"/>
                    <a:pt x="70557" y="32152"/>
                  </a:cubicBezTo>
                  <a:cubicBezTo>
                    <a:pt x="73548" y="32152"/>
                    <a:pt x="76187" y="29516"/>
                    <a:pt x="76187" y="26530"/>
                  </a:cubicBezTo>
                  <a:cubicBezTo>
                    <a:pt x="76187" y="5622"/>
                    <a:pt x="76187" y="5622"/>
                    <a:pt x="76187" y="5622"/>
                  </a:cubicBezTo>
                  <a:cubicBezTo>
                    <a:pt x="76187" y="2635"/>
                    <a:pt x="73548" y="0"/>
                    <a:pt x="70557" y="0"/>
                  </a:cubicBezTo>
                  <a:cubicBezTo>
                    <a:pt x="49618" y="0"/>
                    <a:pt x="49618" y="0"/>
                    <a:pt x="49618" y="0"/>
                  </a:cubicBezTo>
                  <a:cubicBezTo>
                    <a:pt x="46451" y="0"/>
                    <a:pt x="43988" y="2635"/>
                    <a:pt x="43988" y="5622"/>
                  </a:cubicBezTo>
                  <a:cubicBezTo>
                    <a:pt x="43988" y="26530"/>
                    <a:pt x="43988" y="26530"/>
                    <a:pt x="43988" y="26530"/>
                  </a:cubicBezTo>
                  <a:cubicBezTo>
                    <a:pt x="43988" y="29516"/>
                    <a:pt x="46451" y="32152"/>
                    <a:pt x="49618" y="32152"/>
                  </a:cubicBezTo>
                  <a:cubicBezTo>
                    <a:pt x="57888" y="32152"/>
                    <a:pt x="57888" y="32152"/>
                    <a:pt x="57888" y="32152"/>
                  </a:cubicBezTo>
                  <a:cubicBezTo>
                    <a:pt x="57888" y="57979"/>
                    <a:pt x="57888" y="57979"/>
                    <a:pt x="57888" y="57979"/>
                  </a:cubicBezTo>
                  <a:cubicBezTo>
                    <a:pt x="19530" y="57979"/>
                    <a:pt x="19530" y="57979"/>
                    <a:pt x="19530" y="57979"/>
                  </a:cubicBezTo>
                  <a:cubicBezTo>
                    <a:pt x="16539" y="57979"/>
                    <a:pt x="13900" y="60439"/>
                    <a:pt x="13900" y="63426"/>
                  </a:cubicBezTo>
                  <a:cubicBezTo>
                    <a:pt x="13900" y="87847"/>
                    <a:pt x="13900" y="87847"/>
                    <a:pt x="13900" y="87847"/>
                  </a:cubicBezTo>
                  <a:cubicBezTo>
                    <a:pt x="5630" y="87847"/>
                    <a:pt x="5630" y="87847"/>
                    <a:pt x="5630" y="87847"/>
                  </a:cubicBezTo>
                  <a:cubicBezTo>
                    <a:pt x="2463" y="87847"/>
                    <a:pt x="0" y="90483"/>
                    <a:pt x="0" y="93469"/>
                  </a:cubicBezTo>
                  <a:cubicBezTo>
                    <a:pt x="0" y="114377"/>
                    <a:pt x="0" y="114377"/>
                    <a:pt x="0" y="114377"/>
                  </a:cubicBezTo>
                  <a:cubicBezTo>
                    <a:pt x="0" y="117540"/>
                    <a:pt x="2463" y="119999"/>
                    <a:pt x="5630" y="119999"/>
                  </a:cubicBezTo>
                  <a:cubicBezTo>
                    <a:pt x="26568" y="119999"/>
                    <a:pt x="26568" y="119999"/>
                    <a:pt x="26568" y="119999"/>
                  </a:cubicBezTo>
                  <a:cubicBezTo>
                    <a:pt x="29560" y="119999"/>
                    <a:pt x="32199" y="117540"/>
                    <a:pt x="32199" y="114377"/>
                  </a:cubicBezTo>
                  <a:cubicBezTo>
                    <a:pt x="32199" y="93469"/>
                    <a:pt x="32199" y="93469"/>
                    <a:pt x="32199" y="93469"/>
                  </a:cubicBezTo>
                  <a:cubicBezTo>
                    <a:pt x="32199" y="90483"/>
                    <a:pt x="29560" y="87847"/>
                    <a:pt x="26568" y="87847"/>
                  </a:cubicBezTo>
                  <a:cubicBezTo>
                    <a:pt x="18123" y="87847"/>
                    <a:pt x="18123" y="87847"/>
                    <a:pt x="18123" y="87847"/>
                  </a:cubicBezTo>
                  <a:cubicBezTo>
                    <a:pt x="18123" y="62196"/>
                    <a:pt x="18123" y="62196"/>
                    <a:pt x="18123" y="62196"/>
                  </a:cubicBezTo>
                  <a:cubicBezTo>
                    <a:pt x="57888" y="62196"/>
                    <a:pt x="57888" y="62196"/>
                    <a:pt x="57888" y="62196"/>
                  </a:cubicBezTo>
                  <a:cubicBezTo>
                    <a:pt x="57888" y="87847"/>
                    <a:pt x="57888" y="87847"/>
                    <a:pt x="57888" y="87847"/>
                  </a:cubicBezTo>
                  <a:cubicBezTo>
                    <a:pt x="49618" y="87847"/>
                    <a:pt x="49618" y="87847"/>
                    <a:pt x="49618" y="87847"/>
                  </a:cubicBezTo>
                  <a:cubicBezTo>
                    <a:pt x="46451" y="87847"/>
                    <a:pt x="43988" y="90483"/>
                    <a:pt x="43988" y="93469"/>
                  </a:cubicBezTo>
                  <a:cubicBezTo>
                    <a:pt x="43988" y="114377"/>
                    <a:pt x="43988" y="114377"/>
                    <a:pt x="43988" y="114377"/>
                  </a:cubicBezTo>
                  <a:cubicBezTo>
                    <a:pt x="43988" y="117540"/>
                    <a:pt x="46451" y="119999"/>
                    <a:pt x="49618" y="119999"/>
                  </a:cubicBezTo>
                  <a:cubicBezTo>
                    <a:pt x="70557" y="119999"/>
                    <a:pt x="70557" y="119999"/>
                    <a:pt x="70557" y="119999"/>
                  </a:cubicBezTo>
                  <a:cubicBezTo>
                    <a:pt x="73548" y="119999"/>
                    <a:pt x="76187" y="117540"/>
                    <a:pt x="76187" y="114377"/>
                  </a:cubicBezTo>
                  <a:cubicBezTo>
                    <a:pt x="76187" y="93469"/>
                    <a:pt x="76187" y="93469"/>
                    <a:pt x="76187" y="93469"/>
                  </a:cubicBezTo>
                  <a:cubicBezTo>
                    <a:pt x="76187" y="90483"/>
                    <a:pt x="73548" y="87847"/>
                    <a:pt x="70557" y="87847"/>
                  </a:cubicBezTo>
                  <a:cubicBezTo>
                    <a:pt x="62111" y="87847"/>
                    <a:pt x="62111" y="87847"/>
                    <a:pt x="62111" y="87847"/>
                  </a:cubicBezTo>
                  <a:cubicBezTo>
                    <a:pt x="62111" y="62196"/>
                    <a:pt x="62111" y="62196"/>
                    <a:pt x="62111" y="62196"/>
                  </a:cubicBezTo>
                  <a:cubicBezTo>
                    <a:pt x="101876" y="62196"/>
                    <a:pt x="101876" y="62196"/>
                    <a:pt x="101876" y="62196"/>
                  </a:cubicBezTo>
                  <a:cubicBezTo>
                    <a:pt x="101876" y="87847"/>
                    <a:pt x="101876" y="87847"/>
                    <a:pt x="101876" y="87847"/>
                  </a:cubicBezTo>
                  <a:cubicBezTo>
                    <a:pt x="93607" y="87847"/>
                    <a:pt x="93607" y="87847"/>
                    <a:pt x="93607" y="87847"/>
                  </a:cubicBezTo>
                  <a:cubicBezTo>
                    <a:pt x="90439" y="87847"/>
                    <a:pt x="87976" y="90483"/>
                    <a:pt x="87976" y="93469"/>
                  </a:cubicBezTo>
                  <a:cubicBezTo>
                    <a:pt x="87976" y="114377"/>
                    <a:pt x="87976" y="114377"/>
                    <a:pt x="87976" y="114377"/>
                  </a:cubicBezTo>
                  <a:cubicBezTo>
                    <a:pt x="87976" y="117540"/>
                    <a:pt x="90439" y="119999"/>
                    <a:pt x="93607" y="119999"/>
                  </a:cubicBezTo>
                  <a:cubicBezTo>
                    <a:pt x="114545" y="119999"/>
                    <a:pt x="114545" y="119999"/>
                    <a:pt x="114545" y="119999"/>
                  </a:cubicBezTo>
                  <a:cubicBezTo>
                    <a:pt x="117536" y="119999"/>
                    <a:pt x="119999" y="117540"/>
                    <a:pt x="119999" y="114377"/>
                  </a:cubicBezTo>
                  <a:cubicBezTo>
                    <a:pt x="119999" y="93469"/>
                    <a:pt x="119999" y="93469"/>
                    <a:pt x="119999" y="93469"/>
                  </a:cubicBezTo>
                  <a:close/>
                  <a:moveTo>
                    <a:pt x="27800" y="92240"/>
                  </a:moveTo>
                  <a:cubicBezTo>
                    <a:pt x="27800" y="115783"/>
                    <a:pt x="27800" y="115783"/>
                    <a:pt x="27800" y="115783"/>
                  </a:cubicBezTo>
                  <a:cubicBezTo>
                    <a:pt x="4222" y="115783"/>
                    <a:pt x="4222" y="115783"/>
                    <a:pt x="4222" y="115783"/>
                  </a:cubicBezTo>
                  <a:cubicBezTo>
                    <a:pt x="4222" y="92240"/>
                    <a:pt x="4222" y="92240"/>
                    <a:pt x="4222" y="92240"/>
                  </a:cubicBezTo>
                  <a:lnTo>
                    <a:pt x="27800" y="92240"/>
                  </a:lnTo>
                  <a:close/>
                  <a:moveTo>
                    <a:pt x="71788" y="92240"/>
                  </a:moveTo>
                  <a:cubicBezTo>
                    <a:pt x="71788" y="115783"/>
                    <a:pt x="71788" y="115783"/>
                    <a:pt x="71788" y="115783"/>
                  </a:cubicBezTo>
                  <a:cubicBezTo>
                    <a:pt x="48211" y="115783"/>
                    <a:pt x="48211" y="115783"/>
                    <a:pt x="48211" y="115783"/>
                  </a:cubicBezTo>
                  <a:cubicBezTo>
                    <a:pt x="48211" y="92240"/>
                    <a:pt x="48211" y="92240"/>
                    <a:pt x="48211" y="92240"/>
                  </a:cubicBezTo>
                  <a:lnTo>
                    <a:pt x="71788" y="92240"/>
                  </a:lnTo>
                  <a:close/>
                  <a:moveTo>
                    <a:pt x="48211" y="27935"/>
                  </a:moveTo>
                  <a:cubicBezTo>
                    <a:pt x="48211" y="4392"/>
                    <a:pt x="48211" y="4392"/>
                    <a:pt x="48211" y="4392"/>
                  </a:cubicBezTo>
                  <a:cubicBezTo>
                    <a:pt x="71788" y="4392"/>
                    <a:pt x="71788" y="4392"/>
                    <a:pt x="71788" y="4392"/>
                  </a:cubicBezTo>
                  <a:cubicBezTo>
                    <a:pt x="71788" y="27935"/>
                    <a:pt x="71788" y="27935"/>
                    <a:pt x="71788" y="27935"/>
                  </a:cubicBezTo>
                  <a:lnTo>
                    <a:pt x="48211" y="27935"/>
                  </a:lnTo>
                  <a:close/>
                  <a:moveTo>
                    <a:pt x="115777" y="115783"/>
                  </a:moveTo>
                  <a:cubicBezTo>
                    <a:pt x="92199" y="115783"/>
                    <a:pt x="92199" y="115783"/>
                    <a:pt x="92199" y="115783"/>
                  </a:cubicBezTo>
                  <a:cubicBezTo>
                    <a:pt x="92199" y="92240"/>
                    <a:pt x="92199" y="92240"/>
                    <a:pt x="92199" y="92240"/>
                  </a:cubicBezTo>
                  <a:cubicBezTo>
                    <a:pt x="115777" y="92240"/>
                    <a:pt x="115777" y="92240"/>
                    <a:pt x="115777" y="92240"/>
                  </a:cubicBezTo>
                  <a:lnTo>
                    <a:pt x="115777" y="115783"/>
                  </a:ln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067" name="Shape 2067"/>
            <p:cNvGrpSpPr/>
            <p:nvPr/>
          </p:nvGrpSpPr>
          <p:grpSpPr>
            <a:xfrm>
              <a:off x="359997" y="1051900"/>
              <a:ext cx="385838" cy="289379"/>
              <a:chOff x="5933" y="2438"/>
              <a:chExt cx="1200" cy="899"/>
            </a:xfrm>
          </p:grpSpPr>
          <p:sp>
            <p:nvSpPr>
              <p:cNvPr id="2068" name="Shape 2068"/>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69" name="Shape 2069"/>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70" name="Shape 2070"/>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71" name="Shape 2071"/>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72" name="Shape 2072"/>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073" name="Shape 2073"/>
            <p:cNvSpPr/>
            <p:nvPr/>
          </p:nvSpPr>
          <p:spPr>
            <a:xfrm>
              <a:off x="5385380" y="2683344"/>
              <a:ext cx="1143000" cy="959400"/>
            </a:xfrm>
            <a:prstGeom prst="rect">
              <a:avLst/>
            </a:prstGeom>
            <a:solidFill>
              <a:srgbClr val="394D54"/>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DTR Replica</a:t>
              </a:r>
            </a:p>
          </p:txBody>
        </p:sp>
        <p:sp>
          <p:nvSpPr>
            <p:cNvPr id="2074" name="Shape 2074"/>
            <p:cNvSpPr/>
            <p:nvPr/>
          </p:nvSpPr>
          <p:spPr>
            <a:xfrm>
              <a:off x="6638905" y="2673733"/>
              <a:ext cx="1143000" cy="959400"/>
            </a:xfrm>
            <a:prstGeom prst="rect">
              <a:avLst/>
            </a:prstGeom>
            <a:solidFill>
              <a:srgbClr val="394D54"/>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DTR Replica</a:t>
              </a:r>
            </a:p>
          </p:txBody>
        </p:sp>
        <p:sp>
          <p:nvSpPr>
            <p:cNvPr id="2075" name="Shape 2075"/>
            <p:cNvSpPr/>
            <p:nvPr/>
          </p:nvSpPr>
          <p:spPr>
            <a:xfrm>
              <a:off x="7892007" y="2683343"/>
              <a:ext cx="1143000" cy="959400"/>
            </a:xfrm>
            <a:prstGeom prst="rect">
              <a:avLst/>
            </a:prstGeom>
            <a:solidFill>
              <a:srgbClr val="394D54"/>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DTR Replica</a:t>
              </a:r>
            </a:p>
          </p:txBody>
        </p:sp>
        <p:grpSp>
          <p:nvGrpSpPr>
            <p:cNvPr id="2076" name="Shape 2076"/>
            <p:cNvGrpSpPr/>
            <p:nvPr/>
          </p:nvGrpSpPr>
          <p:grpSpPr>
            <a:xfrm>
              <a:off x="5443370" y="3294211"/>
              <a:ext cx="186645" cy="221571"/>
              <a:chOff x="-1333929" y="5067694"/>
              <a:chExt cx="458700" cy="544536"/>
            </a:xfrm>
          </p:grpSpPr>
          <p:sp>
            <p:nvSpPr>
              <p:cNvPr id="2077" name="Shape 2077"/>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78" name="Shape 2078"/>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79" name="Shape 2079"/>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80" name="Shape 2080"/>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081" name="Shape 2081"/>
            <p:cNvGrpSpPr/>
            <p:nvPr/>
          </p:nvGrpSpPr>
          <p:grpSpPr>
            <a:xfrm>
              <a:off x="5709239" y="3278893"/>
              <a:ext cx="289626" cy="255704"/>
              <a:chOff x="620712" y="2868613"/>
              <a:chExt cx="646199" cy="639900"/>
            </a:xfrm>
          </p:grpSpPr>
          <p:sp>
            <p:nvSpPr>
              <p:cNvPr id="2082" name="Shape 2082"/>
              <p:cNvSpPr/>
              <p:nvPr/>
            </p:nvSpPr>
            <p:spPr>
              <a:xfrm>
                <a:off x="620712" y="2868613"/>
                <a:ext cx="646199" cy="639900"/>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83" name="Shape 2083"/>
              <p:cNvSpPr/>
              <p:nvPr/>
            </p:nvSpPr>
            <p:spPr>
              <a:xfrm>
                <a:off x="730250" y="2901950"/>
                <a:ext cx="99900" cy="142800"/>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84" name="Shape 2084"/>
              <p:cNvSpPr/>
              <p:nvPr/>
            </p:nvSpPr>
            <p:spPr>
              <a:xfrm>
                <a:off x="946150" y="2901950"/>
                <a:ext cx="214200" cy="142800"/>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cxnSp>
            <p:nvCxnSpPr>
              <p:cNvPr id="2085" name="Shape 2085"/>
              <p:cNvCxnSpPr/>
              <p:nvPr/>
            </p:nvCxnSpPr>
            <p:spPr>
              <a:xfrm>
                <a:off x="830262"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086" name="Shape 2086"/>
              <p:cNvCxnSpPr/>
              <p:nvPr/>
            </p:nvCxnSpPr>
            <p:spPr>
              <a:xfrm>
                <a:off x="939800"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087" name="Shape 2087"/>
              <p:cNvCxnSpPr/>
              <p:nvPr/>
            </p:nvCxnSpPr>
            <p:spPr>
              <a:xfrm>
                <a:off x="1050925"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088" name="Shape 2088"/>
              <p:cNvCxnSpPr/>
              <p:nvPr/>
            </p:nvCxnSpPr>
            <p:spPr>
              <a:xfrm>
                <a:off x="1050925" y="2901950"/>
                <a:ext cx="0" cy="147600"/>
              </a:xfrm>
              <a:prstGeom prst="straightConnector1">
                <a:avLst/>
              </a:prstGeom>
              <a:noFill/>
              <a:ln w="12700" cap="flat" cmpd="sng">
                <a:solidFill>
                  <a:schemeClr val="lt1"/>
                </a:solidFill>
                <a:prstDash val="solid"/>
                <a:miter/>
                <a:headEnd type="none" w="med" len="med"/>
                <a:tailEnd type="none" w="med" len="med"/>
              </a:ln>
            </p:spPr>
          </p:cxnSp>
        </p:grpSp>
        <p:cxnSp>
          <p:nvCxnSpPr>
            <p:cNvPr id="2089" name="Shape 2089"/>
            <p:cNvCxnSpPr/>
            <p:nvPr/>
          </p:nvCxnSpPr>
          <p:spPr>
            <a:xfrm rot="10800000" flipH="1">
              <a:off x="151639" y="2514976"/>
              <a:ext cx="4779900" cy="15300"/>
            </a:xfrm>
            <a:prstGeom prst="straightConnector1">
              <a:avLst/>
            </a:prstGeom>
            <a:noFill/>
            <a:ln w="9525" cap="flat" cmpd="sng">
              <a:solidFill>
                <a:srgbClr val="008CBF"/>
              </a:solidFill>
              <a:prstDash val="solid"/>
              <a:round/>
              <a:headEnd type="triangle" w="lg" len="lg"/>
              <a:tailEnd type="triangle" w="lg" len="lg"/>
            </a:ln>
          </p:spPr>
        </p:cxnSp>
        <p:sp>
          <p:nvSpPr>
            <p:cNvPr id="2090" name="Shape 2090"/>
            <p:cNvSpPr txBox="1"/>
            <p:nvPr/>
          </p:nvSpPr>
          <p:spPr>
            <a:xfrm>
              <a:off x="4968563" y="2048934"/>
              <a:ext cx="4039799" cy="5232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 sz="1100" kern="0">
                  <a:solidFill>
                    <a:srgbClr val="000000"/>
                  </a:solidFill>
                  <a:latin typeface="Arial" charset="0"/>
                  <a:ea typeface="Arial" charset="0"/>
                  <a:cs typeface="Arial" charset="0"/>
                  <a:sym typeface="Arial"/>
                </a:rPr>
                <a:t>Replicated DTR Config, State, and CAs </a:t>
              </a:r>
            </a:p>
            <a:p>
              <a:pPr algn="ctr">
                <a:buClr>
                  <a:srgbClr val="000000"/>
                </a:buClr>
                <a:buSzPct val="25000"/>
                <a:buFont typeface="Arial"/>
                <a:buNone/>
              </a:pPr>
              <a:r>
                <a:rPr lang="en" sz="1100" kern="0">
                  <a:solidFill>
                    <a:srgbClr val="000000"/>
                  </a:solidFill>
                  <a:latin typeface="Arial" charset="0"/>
                  <a:ea typeface="Arial" charset="0"/>
                  <a:cs typeface="Arial" charset="0"/>
                  <a:sym typeface="Arial"/>
                </a:rPr>
                <a:t>across DTR Replicas</a:t>
              </a:r>
            </a:p>
          </p:txBody>
        </p:sp>
        <p:grpSp>
          <p:nvGrpSpPr>
            <p:cNvPr id="2091" name="Shape 2091"/>
            <p:cNvGrpSpPr/>
            <p:nvPr/>
          </p:nvGrpSpPr>
          <p:grpSpPr>
            <a:xfrm>
              <a:off x="6064651" y="3278828"/>
              <a:ext cx="385838" cy="289379"/>
              <a:chOff x="5933" y="2438"/>
              <a:chExt cx="1200" cy="899"/>
            </a:xfrm>
          </p:grpSpPr>
          <p:sp>
            <p:nvSpPr>
              <p:cNvPr id="2092" name="Shape 2092"/>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93" name="Shape 2093"/>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94" name="Shape 2094"/>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95" name="Shape 2095"/>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96" name="Shape 2096"/>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097" name="Shape 2097"/>
            <p:cNvGrpSpPr/>
            <p:nvPr/>
          </p:nvGrpSpPr>
          <p:grpSpPr>
            <a:xfrm>
              <a:off x="6696964" y="3268342"/>
              <a:ext cx="186645" cy="221571"/>
              <a:chOff x="-1333929" y="5067694"/>
              <a:chExt cx="458700" cy="544536"/>
            </a:xfrm>
          </p:grpSpPr>
          <p:sp>
            <p:nvSpPr>
              <p:cNvPr id="2098" name="Shape 2098"/>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099" name="Shape 2099"/>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00" name="Shape 2100"/>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01" name="Shape 2101"/>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02" name="Shape 2102"/>
            <p:cNvGrpSpPr/>
            <p:nvPr/>
          </p:nvGrpSpPr>
          <p:grpSpPr>
            <a:xfrm>
              <a:off x="6945331" y="3254155"/>
              <a:ext cx="289626" cy="255704"/>
              <a:chOff x="620712" y="2868613"/>
              <a:chExt cx="646199" cy="639900"/>
            </a:xfrm>
          </p:grpSpPr>
          <p:sp>
            <p:nvSpPr>
              <p:cNvPr id="2103" name="Shape 2103"/>
              <p:cNvSpPr/>
              <p:nvPr/>
            </p:nvSpPr>
            <p:spPr>
              <a:xfrm>
                <a:off x="620712" y="2868613"/>
                <a:ext cx="646199" cy="639900"/>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04" name="Shape 2104"/>
              <p:cNvSpPr/>
              <p:nvPr/>
            </p:nvSpPr>
            <p:spPr>
              <a:xfrm>
                <a:off x="730250" y="2901950"/>
                <a:ext cx="99900" cy="142800"/>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05" name="Shape 2105"/>
              <p:cNvSpPr/>
              <p:nvPr/>
            </p:nvSpPr>
            <p:spPr>
              <a:xfrm>
                <a:off x="946150" y="2901950"/>
                <a:ext cx="214200" cy="142800"/>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cxnSp>
            <p:nvCxnSpPr>
              <p:cNvPr id="2106" name="Shape 2106"/>
              <p:cNvCxnSpPr/>
              <p:nvPr/>
            </p:nvCxnSpPr>
            <p:spPr>
              <a:xfrm>
                <a:off x="830262"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07" name="Shape 2107"/>
              <p:cNvCxnSpPr/>
              <p:nvPr/>
            </p:nvCxnSpPr>
            <p:spPr>
              <a:xfrm>
                <a:off x="939800"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08" name="Shape 2108"/>
              <p:cNvCxnSpPr/>
              <p:nvPr/>
            </p:nvCxnSpPr>
            <p:spPr>
              <a:xfrm>
                <a:off x="1050925"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09" name="Shape 2109"/>
              <p:cNvCxnSpPr/>
              <p:nvPr/>
            </p:nvCxnSpPr>
            <p:spPr>
              <a:xfrm>
                <a:off x="1050925" y="2901950"/>
                <a:ext cx="0" cy="147600"/>
              </a:xfrm>
              <a:prstGeom prst="straightConnector1">
                <a:avLst/>
              </a:prstGeom>
              <a:noFill/>
              <a:ln w="12700" cap="flat" cmpd="sng">
                <a:solidFill>
                  <a:schemeClr val="lt1"/>
                </a:solidFill>
                <a:prstDash val="solid"/>
                <a:miter/>
                <a:headEnd type="none" w="med" len="med"/>
                <a:tailEnd type="none" w="med" len="med"/>
              </a:ln>
            </p:spPr>
          </p:cxnSp>
        </p:grpSp>
        <p:grpSp>
          <p:nvGrpSpPr>
            <p:cNvPr id="2110" name="Shape 2110"/>
            <p:cNvGrpSpPr/>
            <p:nvPr/>
          </p:nvGrpSpPr>
          <p:grpSpPr>
            <a:xfrm>
              <a:off x="7318246" y="3252959"/>
              <a:ext cx="385838" cy="289379"/>
              <a:chOff x="5933" y="2438"/>
              <a:chExt cx="1200" cy="899"/>
            </a:xfrm>
          </p:grpSpPr>
          <p:sp>
            <p:nvSpPr>
              <p:cNvPr id="2111" name="Shape 2111"/>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2" name="Shape 2112"/>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3" name="Shape 2113"/>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4" name="Shape 2114"/>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5" name="Shape 2115"/>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16" name="Shape 2116"/>
            <p:cNvGrpSpPr/>
            <p:nvPr/>
          </p:nvGrpSpPr>
          <p:grpSpPr>
            <a:xfrm>
              <a:off x="7958104" y="3283733"/>
              <a:ext cx="186645" cy="221571"/>
              <a:chOff x="-1333929" y="5067694"/>
              <a:chExt cx="458700" cy="544536"/>
            </a:xfrm>
          </p:grpSpPr>
          <p:sp>
            <p:nvSpPr>
              <p:cNvPr id="2117" name="Shape 2117"/>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8" name="Shape 2118"/>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19" name="Shape 2119"/>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20" name="Shape 2120"/>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21" name="Shape 2121"/>
            <p:cNvGrpSpPr/>
            <p:nvPr/>
          </p:nvGrpSpPr>
          <p:grpSpPr>
            <a:xfrm>
              <a:off x="8206471" y="3269547"/>
              <a:ext cx="289626" cy="255704"/>
              <a:chOff x="620712" y="2868613"/>
              <a:chExt cx="646199" cy="639900"/>
            </a:xfrm>
          </p:grpSpPr>
          <p:sp>
            <p:nvSpPr>
              <p:cNvPr id="2122" name="Shape 2122"/>
              <p:cNvSpPr/>
              <p:nvPr/>
            </p:nvSpPr>
            <p:spPr>
              <a:xfrm>
                <a:off x="620712" y="2868613"/>
                <a:ext cx="646199" cy="639900"/>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23" name="Shape 2123"/>
              <p:cNvSpPr/>
              <p:nvPr/>
            </p:nvSpPr>
            <p:spPr>
              <a:xfrm>
                <a:off x="730250" y="2901950"/>
                <a:ext cx="99900" cy="142800"/>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24" name="Shape 2124"/>
              <p:cNvSpPr/>
              <p:nvPr/>
            </p:nvSpPr>
            <p:spPr>
              <a:xfrm>
                <a:off x="946150" y="2901950"/>
                <a:ext cx="214200" cy="142800"/>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cxnSp>
            <p:nvCxnSpPr>
              <p:cNvPr id="2125" name="Shape 2125"/>
              <p:cNvCxnSpPr/>
              <p:nvPr/>
            </p:nvCxnSpPr>
            <p:spPr>
              <a:xfrm>
                <a:off x="830262"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26" name="Shape 2126"/>
              <p:cNvCxnSpPr/>
              <p:nvPr/>
            </p:nvCxnSpPr>
            <p:spPr>
              <a:xfrm>
                <a:off x="939800"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27" name="Shape 2127"/>
              <p:cNvCxnSpPr/>
              <p:nvPr/>
            </p:nvCxnSpPr>
            <p:spPr>
              <a:xfrm>
                <a:off x="1050925" y="3133725"/>
                <a:ext cx="0" cy="176100"/>
              </a:xfrm>
              <a:prstGeom prst="straightConnector1">
                <a:avLst/>
              </a:prstGeom>
              <a:noFill/>
              <a:ln w="12700" cap="flat" cmpd="sng">
                <a:solidFill>
                  <a:schemeClr val="lt1"/>
                </a:solidFill>
                <a:prstDash val="solid"/>
                <a:miter/>
                <a:headEnd type="none" w="med" len="med"/>
                <a:tailEnd type="none" w="med" len="med"/>
              </a:ln>
            </p:spPr>
          </p:cxnSp>
          <p:cxnSp>
            <p:nvCxnSpPr>
              <p:cNvPr id="2128" name="Shape 2128"/>
              <p:cNvCxnSpPr/>
              <p:nvPr/>
            </p:nvCxnSpPr>
            <p:spPr>
              <a:xfrm>
                <a:off x="1050925" y="2901950"/>
                <a:ext cx="0" cy="147600"/>
              </a:xfrm>
              <a:prstGeom prst="straightConnector1">
                <a:avLst/>
              </a:prstGeom>
              <a:noFill/>
              <a:ln w="12700" cap="flat" cmpd="sng">
                <a:solidFill>
                  <a:schemeClr val="lt1"/>
                </a:solidFill>
                <a:prstDash val="solid"/>
                <a:miter/>
                <a:headEnd type="none" w="med" len="med"/>
                <a:tailEnd type="none" w="med" len="med"/>
              </a:ln>
            </p:spPr>
          </p:cxnSp>
        </p:grpSp>
        <p:grpSp>
          <p:nvGrpSpPr>
            <p:cNvPr id="2129" name="Shape 2129"/>
            <p:cNvGrpSpPr/>
            <p:nvPr/>
          </p:nvGrpSpPr>
          <p:grpSpPr>
            <a:xfrm>
              <a:off x="8579386" y="3268351"/>
              <a:ext cx="385838" cy="289379"/>
              <a:chOff x="5933" y="2438"/>
              <a:chExt cx="1200" cy="899"/>
            </a:xfrm>
          </p:grpSpPr>
          <p:sp>
            <p:nvSpPr>
              <p:cNvPr id="2130" name="Shape 2130"/>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1" name="Shape 2131"/>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2" name="Shape 2132"/>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3" name="Shape 2133"/>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4" name="Shape 2134"/>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cxnSp>
          <p:nvCxnSpPr>
            <p:cNvPr id="2135" name="Shape 2135"/>
            <p:cNvCxnSpPr/>
            <p:nvPr/>
          </p:nvCxnSpPr>
          <p:spPr>
            <a:xfrm>
              <a:off x="5385380" y="2545691"/>
              <a:ext cx="3541500" cy="7200"/>
            </a:xfrm>
            <a:prstGeom prst="straightConnector1">
              <a:avLst/>
            </a:prstGeom>
            <a:noFill/>
            <a:ln w="9525" cap="flat" cmpd="sng">
              <a:solidFill>
                <a:srgbClr val="008CBF"/>
              </a:solidFill>
              <a:prstDash val="solid"/>
              <a:round/>
              <a:headEnd type="triangle" w="lg" len="lg"/>
              <a:tailEnd type="triangle" w="lg" len="lg"/>
            </a:ln>
          </p:spPr>
        </p:cxnSp>
        <p:grpSp>
          <p:nvGrpSpPr>
            <p:cNvPr id="2136" name="Shape 2136"/>
            <p:cNvGrpSpPr/>
            <p:nvPr/>
          </p:nvGrpSpPr>
          <p:grpSpPr>
            <a:xfrm>
              <a:off x="2633245" y="3305402"/>
              <a:ext cx="203963" cy="214747"/>
              <a:chOff x="-2086405" y="5837630"/>
              <a:chExt cx="657312" cy="692063"/>
            </a:xfrm>
          </p:grpSpPr>
          <p:sp>
            <p:nvSpPr>
              <p:cNvPr id="2137" name="Shape 2137"/>
              <p:cNvSpPr/>
              <p:nvPr/>
            </p:nvSpPr>
            <p:spPr>
              <a:xfrm>
                <a:off x="-1892730" y="5837630"/>
                <a:ext cx="265200" cy="233400"/>
              </a:xfrm>
              <a:custGeom>
                <a:avLst/>
                <a:gdLst/>
                <a:ahLst/>
                <a:cxnLst/>
                <a:rect l="0" t="0" r="0" b="0"/>
                <a:pathLst>
                  <a:path w="120000" h="120000" extrusionOk="0">
                    <a:moveTo>
                      <a:pt x="84800" y="0"/>
                    </a:moveTo>
                    <a:cubicBezTo>
                      <a:pt x="88000" y="0"/>
                      <a:pt x="92800" y="3636"/>
                      <a:pt x="94400" y="7272"/>
                    </a:cubicBezTo>
                    <a:cubicBezTo>
                      <a:pt x="120000" y="60000"/>
                      <a:pt x="120000" y="60000"/>
                      <a:pt x="120000" y="60000"/>
                    </a:cubicBezTo>
                    <a:cubicBezTo>
                      <a:pt x="91200" y="120000"/>
                      <a:pt x="91200" y="120000"/>
                      <a:pt x="91200" y="120000"/>
                    </a:cubicBezTo>
                    <a:cubicBezTo>
                      <a:pt x="30400" y="120000"/>
                      <a:pt x="30400" y="120000"/>
                      <a:pt x="30400" y="120000"/>
                    </a:cubicBezTo>
                    <a:cubicBezTo>
                      <a:pt x="0" y="60000"/>
                      <a:pt x="0" y="60000"/>
                      <a:pt x="0" y="60000"/>
                    </a:cubicBezTo>
                    <a:cubicBezTo>
                      <a:pt x="27200" y="7272"/>
                      <a:pt x="27200" y="7272"/>
                      <a:pt x="27200" y="7272"/>
                    </a:cubicBezTo>
                    <a:cubicBezTo>
                      <a:pt x="28800" y="3636"/>
                      <a:pt x="33600" y="0"/>
                      <a:pt x="368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8" name="Shape 2138"/>
              <p:cNvSpPr/>
              <p:nvPr/>
            </p:nvSpPr>
            <p:spPr>
              <a:xfrm>
                <a:off x="-2086405" y="5953519"/>
                <a:ext cx="260400" cy="230100"/>
              </a:xfrm>
              <a:custGeom>
                <a:avLst/>
                <a:gdLst/>
                <a:ahLst/>
                <a:cxnLst/>
                <a:rect l="0" t="0" r="0" b="0"/>
                <a:pathLst>
                  <a:path w="120000" h="120000" extrusionOk="0">
                    <a:moveTo>
                      <a:pt x="89189" y="0"/>
                    </a:moveTo>
                    <a:cubicBezTo>
                      <a:pt x="120000" y="60923"/>
                      <a:pt x="120000" y="60923"/>
                      <a:pt x="120000" y="60923"/>
                    </a:cubicBezTo>
                    <a:cubicBezTo>
                      <a:pt x="89189" y="120000"/>
                      <a:pt x="89189" y="120000"/>
                      <a:pt x="89189" y="120000"/>
                    </a:cubicBezTo>
                    <a:cubicBezTo>
                      <a:pt x="29189" y="120000"/>
                      <a:pt x="29189" y="120000"/>
                      <a:pt x="29189" y="120000"/>
                    </a:cubicBezTo>
                    <a:cubicBezTo>
                      <a:pt x="1621" y="66461"/>
                      <a:pt x="1621" y="66461"/>
                      <a:pt x="1621" y="66461"/>
                    </a:cubicBezTo>
                    <a:cubicBezTo>
                      <a:pt x="0" y="62769"/>
                      <a:pt x="0" y="57230"/>
                      <a:pt x="1621" y="53538"/>
                    </a:cubicBezTo>
                    <a:cubicBezTo>
                      <a:pt x="25945" y="7384"/>
                      <a:pt x="25945" y="7384"/>
                      <a:pt x="25945" y="7384"/>
                    </a:cubicBezTo>
                    <a:cubicBezTo>
                      <a:pt x="27567" y="3692"/>
                      <a:pt x="32432" y="0"/>
                      <a:pt x="35675" y="0"/>
                    </a:cubicBezTo>
                    <a:cubicBezTo>
                      <a:pt x="89189" y="0"/>
                      <a:pt x="89189" y="0"/>
                      <a:pt x="89189"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39" name="Shape 2139"/>
              <p:cNvSpPr/>
              <p:nvPr/>
            </p:nvSpPr>
            <p:spPr>
              <a:xfrm>
                <a:off x="-1694292" y="5953519"/>
                <a:ext cx="265200" cy="230100"/>
              </a:xfrm>
              <a:custGeom>
                <a:avLst/>
                <a:gdLst/>
                <a:ahLst/>
                <a:cxnLst/>
                <a:rect l="0" t="0" r="0" b="0"/>
                <a:pathLst>
                  <a:path w="120000" h="120000" extrusionOk="0">
                    <a:moveTo>
                      <a:pt x="84800" y="0"/>
                    </a:moveTo>
                    <a:cubicBezTo>
                      <a:pt x="88000" y="0"/>
                      <a:pt x="92800" y="3692"/>
                      <a:pt x="94400" y="7384"/>
                    </a:cubicBezTo>
                    <a:cubicBezTo>
                      <a:pt x="116800" y="53538"/>
                      <a:pt x="116800" y="53538"/>
                      <a:pt x="116800" y="53538"/>
                    </a:cubicBezTo>
                    <a:cubicBezTo>
                      <a:pt x="120000" y="57230"/>
                      <a:pt x="120000" y="62769"/>
                      <a:pt x="116800" y="66461"/>
                    </a:cubicBezTo>
                    <a:cubicBezTo>
                      <a:pt x="91200" y="120000"/>
                      <a:pt x="91200" y="120000"/>
                      <a:pt x="91200" y="120000"/>
                    </a:cubicBezTo>
                    <a:cubicBezTo>
                      <a:pt x="30400" y="120000"/>
                      <a:pt x="30400" y="120000"/>
                      <a:pt x="30400" y="120000"/>
                    </a:cubicBezTo>
                    <a:cubicBezTo>
                      <a:pt x="0" y="60923"/>
                      <a:pt x="0" y="60923"/>
                      <a:pt x="0" y="60923"/>
                    </a:cubicBezTo>
                    <a:cubicBezTo>
                      <a:pt x="30400" y="0"/>
                      <a:pt x="30400" y="0"/>
                      <a:pt x="304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0" name="Shape 2140"/>
              <p:cNvSpPr/>
              <p:nvPr/>
            </p:nvSpPr>
            <p:spPr>
              <a:xfrm>
                <a:off x="-1892730" y="6299594"/>
                <a:ext cx="265200" cy="230100"/>
              </a:xfrm>
              <a:custGeom>
                <a:avLst/>
                <a:gdLst/>
                <a:ahLst/>
                <a:cxnLst/>
                <a:rect l="0" t="0" r="0" b="0"/>
                <a:pathLst>
                  <a:path w="120000" h="120000" extrusionOk="0">
                    <a:moveTo>
                      <a:pt x="36800" y="120000"/>
                    </a:moveTo>
                    <a:cubicBezTo>
                      <a:pt x="33600" y="120000"/>
                      <a:pt x="28800" y="116307"/>
                      <a:pt x="27200" y="112615"/>
                    </a:cubicBezTo>
                    <a:cubicBezTo>
                      <a:pt x="0" y="59076"/>
                      <a:pt x="0" y="59076"/>
                      <a:pt x="0" y="59076"/>
                    </a:cubicBezTo>
                    <a:cubicBezTo>
                      <a:pt x="30400" y="0"/>
                      <a:pt x="30400" y="0"/>
                      <a:pt x="30400" y="0"/>
                    </a:cubicBezTo>
                    <a:cubicBezTo>
                      <a:pt x="91200" y="0"/>
                      <a:pt x="91200" y="0"/>
                      <a:pt x="91200" y="0"/>
                    </a:cubicBezTo>
                    <a:cubicBezTo>
                      <a:pt x="120000" y="59076"/>
                      <a:pt x="120000" y="59076"/>
                      <a:pt x="120000" y="59076"/>
                    </a:cubicBezTo>
                    <a:cubicBezTo>
                      <a:pt x="94400" y="112615"/>
                      <a:pt x="94400" y="112615"/>
                      <a:pt x="94400" y="112615"/>
                    </a:cubicBezTo>
                    <a:cubicBezTo>
                      <a:pt x="92800" y="116307"/>
                      <a:pt x="88000" y="120000"/>
                      <a:pt x="84800" y="120000"/>
                    </a:cubicBezTo>
                    <a:cubicBezTo>
                      <a:pt x="36800" y="120000"/>
                      <a:pt x="36800" y="120000"/>
                      <a:pt x="368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1" name="Shape 2141"/>
              <p:cNvSpPr/>
              <p:nvPr/>
            </p:nvSpPr>
            <p:spPr>
              <a:xfrm>
                <a:off x="-1694292" y="6183705"/>
                <a:ext cx="265200" cy="228600"/>
              </a:xfrm>
              <a:custGeom>
                <a:avLst/>
                <a:gdLst/>
                <a:ahLst/>
                <a:cxnLst/>
                <a:rect l="0" t="0" r="0" b="0"/>
                <a:pathLst>
                  <a:path w="120000" h="120000" extrusionOk="0">
                    <a:moveTo>
                      <a:pt x="30400" y="120000"/>
                    </a:moveTo>
                    <a:cubicBezTo>
                      <a:pt x="0" y="60923"/>
                      <a:pt x="0" y="60923"/>
                      <a:pt x="0" y="60923"/>
                    </a:cubicBezTo>
                    <a:cubicBezTo>
                      <a:pt x="30400" y="0"/>
                      <a:pt x="30400" y="0"/>
                      <a:pt x="30400" y="0"/>
                    </a:cubicBezTo>
                    <a:cubicBezTo>
                      <a:pt x="91200" y="0"/>
                      <a:pt x="91200" y="0"/>
                      <a:pt x="91200" y="0"/>
                    </a:cubicBezTo>
                    <a:cubicBezTo>
                      <a:pt x="116800" y="53538"/>
                      <a:pt x="116800" y="53538"/>
                      <a:pt x="116800" y="53538"/>
                    </a:cubicBezTo>
                    <a:cubicBezTo>
                      <a:pt x="120000" y="57230"/>
                      <a:pt x="120000" y="62769"/>
                      <a:pt x="116800" y="66461"/>
                    </a:cubicBezTo>
                    <a:cubicBezTo>
                      <a:pt x="94400" y="114461"/>
                      <a:pt x="94400" y="114461"/>
                      <a:pt x="94400" y="114461"/>
                    </a:cubicBezTo>
                    <a:cubicBezTo>
                      <a:pt x="92800" y="118153"/>
                      <a:pt x="88000" y="120000"/>
                      <a:pt x="84800" y="120000"/>
                    </a:cubicBezTo>
                    <a:cubicBezTo>
                      <a:pt x="30400" y="120000"/>
                      <a:pt x="30400" y="120000"/>
                      <a:pt x="304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2" name="Shape 2142"/>
              <p:cNvSpPr/>
              <p:nvPr/>
            </p:nvSpPr>
            <p:spPr>
              <a:xfrm>
                <a:off x="-2086405" y="6183705"/>
                <a:ext cx="260400" cy="228600"/>
              </a:xfrm>
              <a:custGeom>
                <a:avLst/>
                <a:gdLst/>
                <a:ahLst/>
                <a:cxnLst/>
                <a:rect l="0" t="0" r="0" b="0"/>
                <a:pathLst>
                  <a:path w="120000" h="120000" extrusionOk="0">
                    <a:moveTo>
                      <a:pt x="35675" y="120000"/>
                    </a:moveTo>
                    <a:cubicBezTo>
                      <a:pt x="32432" y="120000"/>
                      <a:pt x="27567" y="118153"/>
                      <a:pt x="25945" y="114461"/>
                    </a:cubicBezTo>
                    <a:cubicBezTo>
                      <a:pt x="1621" y="66461"/>
                      <a:pt x="1621" y="66461"/>
                      <a:pt x="1621" y="66461"/>
                    </a:cubicBezTo>
                    <a:cubicBezTo>
                      <a:pt x="0" y="62769"/>
                      <a:pt x="0" y="57230"/>
                      <a:pt x="1621" y="53538"/>
                    </a:cubicBezTo>
                    <a:cubicBezTo>
                      <a:pt x="29189" y="0"/>
                      <a:pt x="29189" y="0"/>
                      <a:pt x="29189" y="0"/>
                    </a:cubicBezTo>
                    <a:cubicBezTo>
                      <a:pt x="89189" y="0"/>
                      <a:pt x="89189" y="0"/>
                      <a:pt x="89189" y="0"/>
                    </a:cubicBezTo>
                    <a:cubicBezTo>
                      <a:pt x="120000" y="60923"/>
                      <a:pt x="120000" y="60923"/>
                      <a:pt x="120000" y="60923"/>
                    </a:cubicBezTo>
                    <a:cubicBezTo>
                      <a:pt x="89189" y="120000"/>
                      <a:pt x="89189" y="120000"/>
                      <a:pt x="89189" y="120000"/>
                    </a:cubicBezTo>
                    <a:cubicBezTo>
                      <a:pt x="35675" y="120000"/>
                      <a:pt x="35675" y="120000"/>
                      <a:pt x="35675"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43" name="Shape 2143"/>
            <p:cNvGrpSpPr/>
            <p:nvPr/>
          </p:nvGrpSpPr>
          <p:grpSpPr>
            <a:xfrm>
              <a:off x="2995207" y="3311642"/>
              <a:ext cx="186645" cy="221571"/>
              <a:chOff x="-1333929" y="5067694"/>
              <a:chExt cx="458700" cy="544536"/>
            </a:xfrm>
          </p:grpSpPr>
          <p:sp>
            <p:nvSpPr>
              <p:cNvPr id="2144" name="Shape 2144"/>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5" name="Shape 2145"/>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6" name="Shape 2146"/>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47" name="Shape 2147"/>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48" name="Shape 2148"/>
            <p:cNvSpPr/>
            <p:nvPr/>
          </p:nvSpPr>
          <p:spPr>
            <a:xfrm>
              <a:off x="2277511" y="3257550"/>
              <a:ext cx="228300" cy="3162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149" name="Shape 2149"/>
            <p:cNvGrpSpPr/>
            <p:nvPr/>
          </p:nvGrpSpPr>
          <p:grpSpPr>
            <a:xfrm>
              <a:off x="1824022" y="3291787"/>
              <a:ext cx="385838" cy="289379"/>
              <a:chOff x="5933" y="2438"/>
              <a:chExt cx="1200" cy="899"/>
            </a:xfrm>
          </p:grpSpPr>
          <p:sp>
            <p:nvSpPr>
              <p:cNvPr id="2150" name="Shape 2150"/>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51" name="Shape 2151"/>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52" name="Shape 2152"/>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53" name="Shape 2153"/>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54" name="Shape 2154"/>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55" name="Shape 2155"/>
            <p:cNvSpPr txBox="1"/>
            <p:nvPr/>
          </p:nvSpPr>
          <p:spPr>
            <a:xfrm>
              <a:off x="355130" y="2022472"/>
              <a:ext cx="4039800" cy="5232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 sz="1100" kern="0" dirty="0">
                  <a:solidFill>
                    <a:srgbClr val="000000"/>
                  </a:solidFill>
                  <a:latin typeface="Arial" charset="0"/>
                  <a:ea typeface="Arial" charset="0"/>
                  <a:cs typeface="Arial" charset="0"/>
                  <a:sym typeface="Arial"/>
                </a:rPr>
                <a:t>Replicated </a:t>
              </a:r>
              <a:r>
                <a:rPr lang="en" sz="1100" kern="0" dirty="0" smtClean="0">
                  <a:solidFill>
                    <a:srgbClr val="000000"/>
                  </a:solidFill>
                  <a:latin typeface="Arial" charset="0"/>
                  <a:ea typeface="Arial" charset="0"/>
                  <a:cs typeface="Arial" charset="0"/>
                  <a:sym typeface="Arial"/>
                </a:rPr>
                <a:t>UC</a:t>
              </a:r>
              <a:r>
                <a:rPr lang="en-US" sz="1100" kern="0" dirty="0" smtClean="0">
                  <a:solidFill>
                    <a:srgbClr val="000000"/>
                  </a:solidFill>
                  <a:latin typeface="Arial" charset="0"/>
                  <a:ea typeface="Arial" charset="0"/>
                  <a:cs typeface="Arial" charset="0"/>
                  <a:sym typeface="Arial"/>
                </a:rPr>
                <a:t>P</a:t>
              </a:r>
              <a:r>
                <a:rPr lang="en" sz="1100" kern="0" dirty="0" smtClean="0">
                  <a:solidFill>
                    <a:srgbClr val="000000"/>
                  </a:solidFill>
                  <a:latin typeface="Arial" charset="0"/>
                  <a:ea typeface="Arial" charset="0"/>
                  <a:cs typeface="Arial" charset="0"/>
                  <a:sym typeface="Arial"/>
                </a:rPr>
                <a:t> </a:t>
              </a:r>
              <a:r>
                <a:rPr lang="en" sz="1100" kern="0" dirty="0" err="1">
                  <a:solidFill>
                    <a:srgbClr val="000000"/>
                  </a:solidFill>
                  <a:latin typeface="Arial" charset="0"/>
                  <a:ea typeface="Arial" charset="0"/>
                  <a:cs typeface="Arial" charset="0"/>
                  <a:sym typeface="Arial"/>
                </a:rPr>
                <a:t>Config</a:t>
              </a:r>
              <a:r>
                <a:rPr lang="en" sz="1100" kern="0" dirty="0" smtClean="0">
                  <a:solidFill>
                    <a:srgbClr val="000000"/>
                  </a:solidFill>
                  <a:latin typeface="Arial" charset="0"/>
                  <a:ea typeface="Arial" charset="0"/>
                  <a:cs typeface="Arial" charset="0"/>
                  <a:sym typeface="Arial"/>
                </a:rPr>
                <a:t>,</a:t>
              </a:r>
              <a:r>
                <a:rPr lang="en-US" sz="1100" kern="0" dirty="0" smtClean="0">
                  <a:solidFill>
                    <a:srgbClr val="000000"/>
                  </a:solidFill>
                  <a:latin typeface="Arial" charset="0"/>
                  <a:ea typeface="Arial" charset="0"/>
                  <a:cs typeface="Arial" charset="0"/>
                  <a:sym typeface="Arial"/>
                </a:rPr>
                <a:t> State, CAs</a:t>
              </a:r>
              <a:r>
                <a:rPr lang="en" sz="1100" kern="0" dirty="0" smtClean="0">
                  <a:solidFill>
                    <a:srgbClr val="000000"/>
                  </a:solidFill>
                  <a:latin typeface="Arial" charset="0"/>
                  <a:ea typeface="Arial" charset="0"/>
                  <a:cs typeface="Arial" charset="0"/>
                  <a:sym typeface="Arial"/>
                </a:rPr>
                <a:t> </a:t>
              </a:r>
              <a:r>
                <a:rPr lang="en" sz="1100" kern="0" dirty="0">
                  <a:solidFill>
                    <a:srgbClr val="000000"/>
                  </a:solidFill>
                  <a:latin typeface="Arial" charset="0"/>
                  <a:ea typeface="Arial" charset="0"/>
                  <a:cs typeface="Arial" charset="0"/>
                  <a:sym typeface="Arial"/>
                </a:rPr>
                <a:t>and </a:t>
              </a:r>
              <a:r>
                <a:rPr lang="en-US" sz="1100" kern="0" dirty="0" err="1" smtClean="0">
                  <a:solidFill>
                    <a:srgbClr val="000000"/>
                  </a:solidFill>
                  <a:latin typeface="Arial" charset="0"/>
                  <a:ea typeface="Arial" charset="0"/>
                  <a:cs typeface="Arial" charset="0"/>
                  <a:sym typeface="Arial"/>
                </a:rPr>
                <a:t>Auth</a:t>
              </a:r>
              <a:endParaRPr lang="en" sz="1100" kern="0" dirty="0">
                <a:solidFill>
                  <a:srgbClr val="000000"/>
                </a:solidFill>
                <a:latin typeface="Arial" charset="0"/>
                <a:ea typeface="Arial" charset="0"/>
                <a:cs typeface="Arial" charset="0"/>
                <a:sym typeface="Arial"/>
              </a:endParaRPr>
            </a:p>
            <a:p>
              <a:pPr algn="ctr">
                <a:buClr>
                  <a:srgbClr val="000000"/>
                </a:buClr>
                <a:buSzPct val="25000"/>
                <a:buFont typeface="Arial"/>
                <a:buNone/>
              </a:pPr>
              <a:r>
                <a:rPr lang="en" sz="1100" kern="0" dirty="0">
                  <a:solidFill>
                    <a:srgbClr val="000000"/>
                  </a:solidFill>
                  <a:latin typeface="Arial" charset="0"/>
                  <a:ea typeface="Arial" charset="0"/>
                  <a:cs typeface="Arial" charset="0"/>
                  <a:sym typeface="Arial"/>
                </a:rPr>
                <a:t>across UCP Controllers </a:t>
              </a:r>
            </a:p>
          </p:txBody>
        </p:sp>
        <p:cxnSp>
          <p:nvCxnSpPr>
            <p:cNvPr id="2156" name="Shape 2156"/>
            <p:cNvCxnSpPr>
              <a:stCxn id="2064" idx="1"/>
            </p:cNvCxnSpPr>
            <p:nvPr/>
          </p:nvCxnSpPr>
          <p:spPr>
            <a:xfrm flipH="1">
              <a:off x="2335003" y="1188620"/>
              <a:ext cx="342900" cy="3000"/>
            </a:xfrm>
            <a:prstGeom prst="straightConnector1">
              <a:avLst/>
            </a:prstGeom>
            <a:noFill/>
            <a:ln w="12700" cap="flat" cmpd="sng">
              <a:solidFill>
                <a:schemeClr val="tx1"/>
              </a:solidFill>
              <a:prstDash val="dot"/>
              <a:round/>
              <a:headEnd type="none" w="med" len="med"/>
              <a:tailEnd type="none" w="med" len="med"/>
            </a:ln>
          </p:spPr>
        </p:cxnSp>
        <p:sp>
          <p:nvSpPr>
            <p:cNvPr id="2158" name="Shape 2158"/>
            <p:cNvSpPr/>
            <p:nvPr/>
          </p:nvSpPr>
          <p:spPr>
            <a:xfrm>
              <a:off x="3422126" y="2682957"/>
              <a:ext cx="1509300" cy="955499"/>
            </a:xfrm>
            <a:prstGeom prst="rect">
              <a:avLst/>
            </a:prstGeom>
            <a:solidFill>
              <a:srgbClr val="177DBB"/>
            </a:solidFill>
            <a:ln w="12700" cap="flat" cmpd="sng">
              <a:no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Controller</a:t>
              </a:r>
            </a:p>
          </p:txBody>
        </p:sp>
        <p:grpSp>
          <p:nvGrpSpPr>
            <p:cNvPr id="2159" name="Shape 2159"/>
            <p:cNvGrpSpPr/>
            <p:nvPr/>
          </p:nvGrpSpPr>
          <p:grpSpPr>
            <a:xfrm>
              <a:off x="4299541" y="3298875"/>
              <a:ext cx="203963" cy="214747"/>
              <a:chOff x="-2086405" y="5837630"/>
              <a:chExt cx="657312" cy="692063"/>
            </a:xfrm>
          </p:grpSpPr>
          <p:sp>
            <p:nvSpPr>
              <p:cNvPr id="2160" name="Shape 2160"/>
              <p:cNvSpPr/>
              <p:nvPr/>
            </p:nvSpPr>
            <p:spPr>
              <a:xfrm>
                <a:off x="-1892730" y="5837630"/>
                <a:ext cx="265200" cy="233400"/>
              </a:xfrm>
              <a:custGeom>
                <a:avLst/>
                <a:gdLst/>
                <a:ahLst/>
                <a:cxnLst/>
                <a:rect l="0" t="0" r="0" b="0"/>
                <a:pathLst>
                  <a:path w="120000" h="120000" extrusionOk="0">
                    <a:moveTo>
                      <a:pt x="84800" y="0"/>
                    </a:moveTo>
                    <a:cubicBezTo>
                      <a:pt x="88000" y="0"/>
                      <a:pt x="92800" y="3636"/>
                      <a:pt x="94400" y="7272"/>
                    </a:cubicBezTo>
                    <a:cubicBezTo>
                      <a:pt x="120000" y="60000"/>
                      <a:pt x="120000" y="60000"/>
                      <a:pt x="120000" y="60000"/>
                    </a:cubicBezTo>
                    <a:cubicBezTo>
                      <a:pt x="91200" y="120000"/>
                      <a:pt x="91200" y="120000"/>
                      <a:pt x="91200" y="120000"/>
                    </a:cubicBezTo>
                    <a:cubicBezTo>
                      <a:pt x="30400" y="120000"/>
                      <a:pt x="30400" y="120000"/>
                      <a:pt x="30400" y="120000"/>
                    </a:cubicBezTo>
                    <a:cubicBezTo>
                      <a:pt x="0" y="60000"/>
                      <a:pt x="0" y="60000"/>
                      <a:pt x="0" y="60000"/>
                    </a:cubicBezTo>
                    <a:cubicBezTo>
                      <a:pt x="27200" y="7272"/>
                      <a:pt x="27200" y="7272"/>
                      <a:pt x="27200" y="7272"/>
                    </a:cubicBezTo>
                    <a:cubicBezTo>
                      <a:pt x="28800" y="3636"/>
                      <a:pt x="33600" y="0"/>
                      <a:pt x="368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1" name="Shape 2161"/>
              <p:cNvSpPr/>
              <p:nvPr/>
            </p:nvSpPr>
            <p:spPr>
              <a:xfrm>
                <a:off x="-2086405" y="5953519"/>
                <a:ext cx="260400" cy="230100"/>
              </a:xfrm>
              <a:custGeom>
                <a:avLst/>
                <a:gdLst/>
                <a:ahLst/>
                <a:cxnLst/>
                <a:rect l="0" t="0" r="0" b="0"/>
                <a:pathLst>
                  <a:path w="120000" h="120000" extrusionOk="0">
                    <a:moveTo>
                      <a:pt x="89189" y="0"/>
                    </a:moveTo>
                    <a:cubicBezTo>
                      <a:pt x="120000" y="60923"/>
                      <a:pt x="120000" y="60923"/>
                      <a:pt x="120000" y="60923"/>
                    </a:cubicBezTo>
                    <a:cubicBezTo>
                      <a:pt x="89189" y="120000"/>
                      <a:pt x="89189" y="120000"/>
                      <a:pt x="89189" y="120000"/>
                    </a:cubicBezTo>
                    <a:cubicBezTo>
                      <a:pt x="29189" y="120000"/>
                      <a:pt x="29189" y="120000"/>
                      <a:pt x="29189" y="120000"/>
                    </a:cubicBezTo>
                    <a:cubicBezTo>
                      <a:pt x="1621" y="66461"/>
                      <a:pt x="1621" y="66461"/>
                      <a:pt x="1621" y="66461"/>
                    </a:cubicBezTo>
                    <a:cubicBezTo>
                      <a:pt x="0" y="62769"/>
                      <a:pt x="0" y="57230"/>
                      <a:pt x="1621" y="53538"/>
                    </a:cubicBezTo>
                    <a:cubicBezTo>
                      <a:pt x="25945" y="7384"/>
                      <a:pt x="25945" y="7384"/>
                      <a:pt x="25945" y="7384"/>
                    </a:cubicBezTo>
                    <a:cubicBezTo>
                      <a:pt x="27567" y="3692"/>
                      <a:pt x="32432" y="0"/>
                      <a:pt x="35675" y="0"/>
                    </a:cubicBezTo>
                    <a:cubicBezTo>
                      <a:pt x="89189" y="0"/>
                      <a:pt x="89189" y="0"/>
                      <a:pt x="89189"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2" name="Shape 2162"/>
              <p:cNvSpPr/>
              <p:nvPr/>
            </p:nvSpPr>
            <p:spPr>
              <a:xfrm>
                <a:off x="-1694292" y="5953519"/>
                <a:ext cx="265200" cy="230100"/>
              </a:xfrm>
              <a:custGeom>
                <a:avLst/>
                <a:gdLst/>
                <a:ahLst/>
                <a:cxnLst/>
                <a:rect l="0" t="0" r="0" b="0"/>
                <a:pathLst>
                  <a:path w="120000" h="120000" extrusionOk="0">
                    <a:moveTo>
                      <a:pt x="84800" y="0"/>
                    </a:moveTo>
                    <a:cubicBezTo>
                      <a:pt x="88000" y="0"/>
                      <a:pt x="92800" y="3692"/>
                      <a:pt x="94400" y="7384"/>
                    </a:cubicBezTo>
                    <a:cubicBezTo>
                      <a:pt x="116800" y="53538"/>
                      <a:pt x="116800" y="53538"/>
                      <a:pt x="116800" y="53538"/>
                    </a:cubicBezTo>
                    <a:cubicBezTo>
                      <a:pt x="120000" y="57230"/>
                      <a:pt x="120000" y="62769"/>
                      <a:pt x="116800" y="66461"/>
                    </a:cubicBezTo>
                    <a:cubicBezTo>
                      <a:pt x="91200" y="120000"/>
                      <a:pt x="91200" y="120000"/>
                      <a:pt x="91200" y="120000"/>
                    </a:cubicBezTo>
                    <a:cubicBezTo>
                      <a:pt x="30400" y="120000"/>
                      <a:pt x="30400" y="120000"/>
                      <a:pt x="30400" y="120000"/>
                    </a:cubicBezTo>
                    <a:cubicBezTo>
                      <a:pt x="0" y="60923"/>
                      <a:pt x="0" y="60923"/>
                      <a:pt x="0" y="60923"/>
                    </a:cubicBezTo>
                    <a:cubicBezTo>
                      <a:pt x="30400" y="0"/>
                      <a:pt x="30400" y="0"/>
                      <a:pt x="304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3" name="Shape 2163"/>
              <p:cNvSpPr/>
              <p:nvPr/>
            </p:nvSpPr>
            <p:spPr>
              <a:xfrm>
                <a:off x="-1892730" y="6299594"/>
                <a:ext cx="265200" cy="230100"/>
              </a:xfrm>
              <a:custGeom>
                <a:avLst/>
                <a:gdLst/>
                <a:ahLst/>
                <a:cxnLst/>
                <a:rect l="0" t="0" r="0" b="0"/>
                <a:pathLst>
                  <a:path w="120000" h="120000" extrusionOk="0">
                    <a:moveTo>
                      <a:pt x="36800" y="120000"/>
                    </a:moveTo>
                    <a:cubicBezTo>
                      <a:pt x="33600" y="120000"/>
                      <a:pt x="28800" y="116307"/>
                      <a:pt x="27200" y="112615"/>
                    </a:cubicBezTo>
                    <a:cubicBezTo>
                      <a:pt x="0" y="59076"/>
                      <a:pt x="0" y="59076"/>
                      <a:pt x="0" y="59076"/>
                    </a:cubicBezTo>
                    <a:cubicBezTo>
                      <a:pt x="30400" y="0"/>
                      <a:pt x="30400" y="0"/>
                      <a:pt x="30400" y="0"/>
                    </a:cubicBezTo>
                    <a:cubicBezTo>
                      <a:pt x="91200" y="0"/>
                      <a:pt x="91200" y="0"/>
                      <a:pt x="91200" y="0"/>
                    </a:cubicBezTo>
                    <a:cubicBezTo>
                      <a:pt x="120000" y="59076"/>
                      <a:pt x="120000" y="59076"/>
                      <a:pt x="120000" y="59076"/>
                    </a:cubicBezTo>
                    <a:cubicBezTo>
                      <a:pt x="94400" y="112615"/>
                      <a:pt x="94400" y="112615"/>
                      <a:pt x="94400" y="112615"/>
                    </a:cubicBezTo>
                    <a:cubicBezTo>
                      <a:pt x="92800" y="116307"/>
                      <a:pt x="88000" y="120000"/>
                      <a:pt x="84800" y="120000"/>
                    </a:cubicBezTo>
                    <a:cubicBezTo>
                      <a:pt x="36800" y="120000"/>
                      <a:pt x="36800" y="120000"/>
                      <a:pt x="368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4" name="Shape 2164"/>
              <p:cNvSpPr/>
              <p:nvPr/>
            </p:nvSpPr>
            <p:spPr>
              <a:xfrm>
                <a:off x="-1694292" y="6183705"/>
                <a:ext cx="265200" cy="228600"/>
              </a:xfrm>
              <a:custGeom>
                <a:avLst/>
                <a:gdLst/>
                <a:ahLst/>
                <a:cxnLst/>
                <a:rect l="0" t="0" r="0" b="0"/>
                <a:pathLst>
                  <a:path w="120000" h="120000" extrusionOk="0">
                    <a:moveTo>
                      <a:pt x="30400" y="120000"/>
                    </a:moveTo>
                    <a:cubicBezTo>
                      <a:pt x="0" y="60923"/>
                      <a:pt x="0" y="60923"/>
                      <a:pt x="0" y="60923"/>
                    </a:cubicBezTo>
                    <a:cubicBezTo>
                      <a:pt x="30400" y="0"/>
                      <a:pt x="30400" y="0"/>
                      <a:pt x="30400" y="0"/>
                    </a:cubicBezTo>
                    <a:cubicBezTo>
                      <a:pt x="91200" y="0"/>
                      <a:pt x="91200" y="0"/>
                      <a:pt x="91200" y="0"/>
                    </a:cubicBezTo>
                    <a:cubicBezTo>
                      <a:pt x="116800" y="53538"/>
                      <a:pt x="116800" y="53538"/>
                      <a:pt x="116800" y="53538"/>
                    </a:cubicBezTo>
                    <a:cubicBezTo>
                      <a:pt x="120000" y="57230"/>
                      <a:pt x="120000" y="62769"/>
                      <a:pt x="116800" y="66461"/>
                    </a:cubicBezTo>
                    <a:cubicBezTo>
                      <a:pt x="94400" y="114461"/>
                      <a:pt x="94400" y="114461"/>
                      <a:pt x="94400" y="114461"/>
                    </a:cubicBezTo>
                    <a:cubicBezTo>
                      <a:pt x="92800" y="118153"/>
                      <a:pt x="88000" y="120000"/>
                      <a:pt x="84800" y="120000"/>
                    </a:cubicBezTo>
                    <a:cubicBezTo>
                      <a:pt x="30400" y="120000"/>
                      <a:pt x="30400" y="120000"/>
                      <a:pt x="304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5" name="Shape 2165"/>
              <p:cNvSpPr/>
              <p:nvPr/>
            </p:nvSpPr>
            <p:spPr>
              <a:xfrm>
                <a:off x="-2086405" y="6183705"/>
                <a:ext cx="260400" cy="228600"/>
              </a:xfrm>
              <a:custGeom>
                <a:avLst/>
                <a:gdLst/>
                <a:ahLst/>
                <a:cxnLst/>
                <a:rect l="0" t="0" r="0" b="0"/>
                <a:pathLst>
                  <a:path w="120000" h="120000" extrusionOk="0">
                    <a:moveTo>
                      <a:pt x="35675" y="120000"/>
                    </a:moveTo>
                    <a:cubicBezTo>
                      <a:pt x="32432" y="120000"/>
                      <a:pt x="27567" y="118153"/>
                      <a:pt x="25945" y="114461"/>
                    </a:cubicBezTo>
                    <a:cubicBezTo>
                      <a:pt x="1621" y="66461"/>
                      <a:pt x="1621" y="66461"/>
                      <a:pt x="1621" y="66461"/>
                    </a:cubicBezTo>
                    <a:cubicBezTo>
                      <a:pt x="0" y="62769"/>
                      <a:pt x="0" y="57230"/>
                      <a:pt x="1621" y="53538"/>
                    </a:cubicBezTo>
                    <a:cubicBezTo>
                      <a:pt x="29189" y="0"/>
                      <a:pt x="29189" y="0"/>
                      <a:pt x="29189" y="0"/>
                    </a:cubicBezTo>
                    <a:cubicBezTo>
                      <a:pt x="89189" y="0"/>
                      <a:pt x="89189" y="0"/>
                      <a:pt x="89189" y="0"/>
                    </a:cubicBezTo>
                    <a:cubicBezTo>
                      <a:pt x="120000" y="60923"/>
                      <a:pt x="120000" y="60923"/>
                      <a:pt x="120000" y="60923"/>
                    </a:cubicBezTo>
                    <a:cubicBezTo>
                      <a:pt x="89189" y="120000"/>
                      <a:pt x="89189" y="120000"/>
                      <a:pt x="89189" y="120000"/>
                    </a:cubicBezTo>
                    <a:cubicBezTo>
                      <a:pt x="35675" y="120000"/>
                      <a:pt x="35675" y="120000"/>
                      <a:pt x="35675"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66" name="Shape 2166"/>
            <p:cNvGrpSpPr/>
            <p:nvPr/>
          </p:nvGrpSpPr>
          <p:grpSpPr>
            <a:xfrm>
              <a:off x="4661501" y="3305116"/>
              <a:ext cx="186645" cy="221571"/>
              <a:chOff x="-1333929" y="5067694"/>
              <a:chExt cx="458700" cy="544536"/>
            </a:xfrm>
          </p:grpSpPr>
          <p:sp>
            <p:nvSpPr>
              <p:cNvPr id="2167" name="Shape 2167"/>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8" name="Shape 2168"/>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69" name="Shape 2169"/>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70" name="Shape 2170"/>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71" name="Shape 2171"/>
            <p:cNvSpPr/>
            <p:nvPr/>
          </p:nvSpPr>
          <p:spPr>
            <a:xfrm>
              <a:off x="3943807" y="3251023"/>
              <a:ext cx="228300" cy="3162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172" name="Shape 2172"/>
            <p:cNvGrpSpPr/>
            <p:nvPr/>
          </p:nvGrpSpPr>
          <p:grpSpPr>
            <a:xfrm>
              <a:off x="3490317" y="3285260"/>
              <a:ext cx="385838" cy="289379"/>
              <a:chOff x="5933" y="2438"/>
              <a:chExt cx="1200" cy="899"/>
            </a:xfrm>
          </p:grpSpPr>
          <p:sp>
            <p:nvSpPr>
              <p:cNvPr id="2173" name="Shape 2173"/>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74" name="Shape 2174"/>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75" name="Shape 2175"/>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76" name="Shape 2176"/>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77" name="Shape 2177"/>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78" name="Shape 2178"/>
            <p:cNvSpPr/>
            <p:nvPr/>
          </p:nvSpPr>
          <p:spPr>
            <a:xfrm>
              <a:off x="92340" y="2682957"/>
              <a:ext cx="1509300" cy="955499"/>
            </a:xfrm>
            <a:prstGeom prst="rect">
              <a:avLst/>
            </a:prstGeom>
            <a:solidFill>
              <a:srgbClr val="177DBB"/>
            </a:solidFill>
            <a:ln w="12700" cap="flat" cmpd="sng">
              <a:no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Controller</a:t>
              </a:r>
            </a:p>
          </p:txBody>
        </p:sp>
        <p:grpSp>
          <p:nvGrpSpPr>
            <p:cNvPr id="2179" name="Shape 2179"/>
            <p:cNvGrpSpPr/>
            <p:nvPr/>
          </p:nvGrpSpPr>
          <p:grpSpPr>
            <a:xfrm>
              <a:off x="969753" y="3298875"/>
              <a:ext cx="203963" cy="214747"/>
              <a:chOff x="-2086405" y="5837630"/>
              <a:chExt cx="657312" cy="692063"/>
            </a:xfrm>
          </p:grpSpPr>
          <p:sp>
            <p:nvSpPr>
              <p:cNvPr id="2180" name="Shape 2180"/>
              <p:cNvSpPr/>
              <p:nvPr/>
            </p:nvSpPr>
            <p:spPr>
              <a:xfrm>
                <a:off x="-1892730" y="5837630"/>
                <a:ext cx="265200" cy="233400"/>
              </a:xfrm>
              <a:custGeom>
                <a:avLst/>
                <a:gdLst/>
                <a:ahLst/>
                <a:cxnLst/>
                <a:rect l="0" t="0" r="0" b="0"/>
                <a:pathLst>
                  <a:path w="120000" h="120000" extrusionOk="0">
                    <a:moveTo>
                      <a:pt x="84800" y="0"/>
                    </a:moveTo>
                    <a:cubicBezTo>
                      <a:pt x="88000" y="0"/>
                      <a:pt x="92800" y="3636"/>
                      <a:pt x="94400" y="7272"/>
                    </a:cubicBezTo>
                    <a:cubicBezTo>
                      <a:pt x="120000" y="60000"/>
                      <a:pt x="120000" y="60000"/>
                      <a:pt x="120000" y="60000"/>
                    </a:cubicBezTo>
                    <a:cubicBezTo>
                      <a:pt x="91200" y="120000"/>
                      <a:pt x="91200" y="120000"/>
                      <a:pt x="91200" y="120000"/>
                    </a:cubicBezTo>
                    <a:cubicBezTo>
                      <a:pt x="30400" y="120000"/>
                      <a:pt x="30400" y="120000"/>
                      <a:pt x="30400" y="120000"/>
                    </a:cubicBezTo>
                    <a:cubicBezTo>
                      <a:pt x="0" y="60000"/>
                      <a:pt x="0" y="60000"/>
                      <a:pt x="0" y="60000"/>
                    </a:cubicBezTo>
                    <a:cubicBezTo>
                      <a:pt x="27200" y="7272"/>
                      <a:pt x="27200" y="7272"/>
                      <a:pt x="27200" y="7272"/>
                    </a:cubicBezTo>
                    <a:cubicBezTo>
                      <a:pt x="28800" y="3636"/>
                      <a:pt x="33600" y="0"/>
                      <a:pt x="368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1" name="Shape 2181"/>
              <p:cNvSpPr/>
              <p:nvPr/>
            </p:nvSpPr>
            <p:spPr>
              <a:xfrm>
                <a:off x="-2086405" y="5953519"/>
                <a:ext cx="260400" cy="230100"/>
              </a:xfrm>
              <a:custGeom>
                <a:avLst/>
                <a:gdLst/>
                <a:ahLst/>
                <a:cxnLst/>
                <a:rect l="0" t="0" r="0" b="0"/>
                <a:pathLst>
                  <a:path w="120000" h="120000" extrusionOk="0">
                    <a:moveTo>
                      <a:pt x="89189" y="0"/>
                    </a:moveTo>
                    <a:cubicBezTo>
                      <a:pt x="120000" y="60923"/>
                      <a:pt x="120000" y="60923"/>
                      <a:pt x="120000" y="60923"/>
                    </a:cubicBezTo>
                    <a:cubicBezTo>
                      <a:pt x="89189" y="120000"/>
                      <a:pt x="89189" y="120000"/>
                      <a:pt x="89189" y="120000"/>
                    </a:cubicBezTo>
                    <a:cubicBezTo>
                      <a:pt x="29189" y="120000"/>
                      <a:pt x="29189" y="120000"/>
                      <a:pt x="29189" y="120000"/>
                    </a:cubicBezTo>
                    <a:cubicBezTo>
                      <a:pt x="1621" y="66461"/>
                      <a:pt x="1621" y="66461"/>
                      <a:pt x="1621" y="66461"/>
                    </a:cubicBezTo>
                    <a:cubicBezTo>
                      <a:pt x="0" y="62769"/>
                      <a:pt x="0" y="57230"/>
                      <a:pt x="1621" y="53538"/>
                    </a:cubicBezTo>
                    <a:cubicBezTo>
                      <a:pt x="25945" y="7384"/>
                      <a:pt x="25945" y="7384"/>
                      <a:pt x="25945" y="7384"/>
                    </a:cubicBezTo>
                    <a:cubicBezTo>
                      <a:pt x="27567" y="3692"/>
                      <a:pt x="32432" y="0"/>
                      <a:pt x="35675" y="0"/>
                    </a:cubicBezTo>
                    <a:cubicBezTo>
                      <a:pt x="89189" y="0"/>
                      <a:pt x="89189" y="0"/>
                      <a:pt x="89189"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2" name="Shape 2182"/>
              <p:cNvSpPr/>
              <p:nvPr/>
            </p:nvSpPr>
            <p:spPr>
              <a:xfrm>
                <a:off x="-1694292" y="5953519"/>
                <a:ext cx="265200" cy="230100"/>
              </a:xfrm>
              <a:custGeom>
                <a:avLst/>
                <a:gdLst/>
                <a:ahLst/>
                <a:cxnLst/>
                <a:rect l="0" t="0" r="0" b="0"/>
                <a:pathLst>
                  <a:path w="120000" h="120000" extrusionOk="0">
                    <a:moveTo>
                      <a:pt x="84800" y="0"/>
                    </a:moveTo>
                    <a:cubicBezTo>
                      <a:pt x="88000" y="0"/>
                      <a:pt x="92800" y="3692"/>
                      <a:pt x="94400" y="7384"/>
                    </a:cubicBezTo>
                    <a:cubicBezTo>
                      <a:pt x="116800" y="53538"/>
                      <a:pt x="116800" y="53538"/>
                      <a:pt x="116800" y="53538"/>
                    </a:cubicBezTo>
                    <a:cubicBezTo>
                      <a:pt x="120000" y="57230"/>
                      <a:pt x="120000" y="62769"/>
                      <a:pt x="116800" y="66461"/>
                    </a:cubicBezTo>
                    <a:cubicBezTo>
                      <a:pt x="91200" y="120000"/>
                      <a:pt x="91200" y="120000"/>
                      <a:pt x="91200" y="120000"/>
                    </a:cubicBezTo>
                    <a:cubicBezTo>
                      <a:pt x="30400" y="120000"/>
                      <a:pt x="30400" y="120000"/>
                      <a:pt x="30400" y="120000"/>
                    </a:cubicBezTo>
                    <a:cubicBezTo>
                      <a:pt x="0" y="60923"/>
                      <a:pt x="0" y="60923"/>
                      <a:pt x="0" y="60923"/>
                    </a:cubicBezTo>
                    <a:cubicBezTo>
                      <a:pt x="30400" y="0"/>
                      <a:pt x="30400" y="0"/>
                      <a:pt x="30400" y="0"/>
                    </a:cubicBezTo>
                    <a:cubicBezTo>
                      <a:pt x="84800" y="0"/>
                      <a:pt x="84800" y="0"/>
                      <a:pt x="84800" y="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3" name="Shape 2183"/>
              <p:cNvSpPr/>
              <p:nvPr/>
            </p:nvSpPr>
            <p:spPr>
              <a:xfrm>
                <a:off x="-1892730" y="6299594"/>
                <a:ext cx="265200" cy="230100"/>
              </a:xfrm>
              <a:custGeom>
                <a:avLst/>
                <a:gdLst/>
                <a:ahLst/>
                <a:cxnLst/>
                <a:rect l="0" t="0" r="0" b="0"/>
                <a:pathLst>
                  <a:path w="120000" h="120000" extrusionOk="0">
                    <a:moveTo>
                      <a:pt x="36800" y="120000"/>
                    </a:moveTo>
                    <a:cubicBezTo>
                      <a:pt x="33600" y="120000"/>
                      <a:pt x="28800" y="116307"/>
                      <a:pt x="27200" y="112615"/>
                    </a:cubicBezTo>
                    <a:cubicBezTo>
                      <a:pt x="0" y="59076"/>
                      <a:pt x="0" y="59076"/>
                      <a:pt x="0" y="59076"/>
                    </a:cubicBezTo>
                    <a:cubicBezTo>
                      <a:pt x="30400" y="0"/>
                      <a:pt x="30400" y="0"/>
                      <a:pt x="30400" y="0"/>
                    </a:cubicBezTo>
                    <a:cubicBezTo>
                      <a:pt x="91200" y="0"/>
                      <a:pt x="91200" y="0"/>
                      <a:pt x="91200" y="0"/>
                    </a:cubicBezTo>
                    <a:cubicBezTo>
                      <a:pt x="120000" y="59076"/>
                      <a:pt x="120000" y="59076"/>
                      <a:pt x="120000" y="59076"/>
                    </a:cubicBezTo>
                    <a:cubicBezTo>
                      <a:pt x="94400" y="112615"/>
                      <a:pt x="94400" y="112615"/>
                      <a:pt x="94400" y="112615"/>
                    </a:cubicBezTo>
                    <a:cubicBezTo>
                      <a:pt x="92800" y="116307"/>
                      <a:pt x="88000" y="120000"/>
                      <a:pt x="84800" y="120000"/>
                    </a:cubicBezTo>
                    <a:cubicBezTo>
                      <a:pt x="36800" y="120000"/>
                      <a:pt x="36800" y="120000"/>
                      <a:pt x="368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4" name="Shape 2184"/>
              <p:cNvSpPr/>
              <p:nvPr/>
            </p:nvSpPr>
            <p:spPr>
              <a:xfrm>
                <a:off x="-1694292" y="6183705"/>
                <a:ext cx="265200" cy="228600"/>
              </a:xfrm>
              <a:custGeom>
                <a:avLst/>
                <a:gdLst/>
                <a:ahLst/>
                <a:cxnLst/>
                <a:rect l="0" t="0" r="0" b="0"/>
                <a:pathLst>
                  <a:path w="120000" h="120000" extrusionOk="0">
                    <a:moveTo>
                      <a:pt x="30400" y="120000"/>
                    </a:moveTo>
                    <a:cubicBezTo>
                      <a:pt x="0" y="60923"/>
                      <a:pt x="0" y="60923"/>
                      <a:pt x="0" y="60923"/>
                    </a:cubicBezTo>
                    <a:cubicBezTo>
                      <a:pt x="30400" y="0"/>
                      <a:pt x="30400" y="0"/>
                      <a:pt x="30400" y="0"/>
                    </a:cubicBezTo>
                    <a:cubicBezTo>
                      <a:pt x="91200" y="0"/>
                      <a:pt x="91200" y="0"/>
                      <a:pt x="91200" y="0"/>
                    </a:cubicBezTo>
                    <a:cubicBezTo>
                      <a:pt x="116800" y="53538"/>
                      <a:pt x="116800" y="53538"/>
                      <a:pt x="116800" y="53538"/>
                    </a:cubicBezTo>
                    <a:cubicBezTo>
                      <a:pt x="120000" y="57230"/>
                      <a:pt x="120000" y="62769"/>
                      <a:pt x="116800" y="66461"/>
                    </a:cubicBezTo>
                    <a:cubicBezTo>
                      <a:pt x="94400" y="114461"/>
                      <a:pt x="94400" y="114461"/>
                      <a:pt x="94400" y="114461"/>
                    </a:cubicBezTo>
                    <a:cubicBezTo>
                      <a:pt x="92800" y="118153"/>
                      <a:pt x="88000" y="120000"/>
                      <a:pt x="84800" y="120000"/>
                    </a:cubicBezTo>
                    <a:cubicBezTo>
                      <a:pt x="30400" y="120000"/>
                      <a:pt x="30400" y="120000"/>
                      <a:pt x="30400"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5" name="Shape 2185"/>
              <p:cNvSpPr/>
              <p:nvPr/>
            </p:nvSpPr>
            <p:spPr>
              <a:xfrm>
                <a:off x="-2086405" y="6183705"/>
                <a:ext cx="260400" cy="228600"/>
              </a:xfrm>
              <a:custGeom>
                <a:avLst/>
                <a:gdLst/>
                <a:ahLst/>
                <a:cxnLst/>
                <a:rect l="0" t="0" r="0" b="0"/>
                <a:pathLst>
                  <a:path w="120000" h="120000" extrusionOk="0">
                    <a:moveTo>
                      <a:pt x="35675" y="120000"/>
                    </a:moveTo>
                    <a:cubicBezTo>
                      <a:pt x="32432" y="120000"/>
                      <a:pt x="27567" y="118153"/>
                      <a:pt x="25945" y="114461"/>
                    </a:cubicBezTo>
                    <a:cubicBezTo>
                      <a:pt x="1621" y="66461"/>
                      <a:pt x="1621" y="66461"/>
                      <a:pt x="1621" y="66461"/>
                    </a:cubicBezTo>
                    <a:cubicBezTo>
                      <a:pt x="0" y="62769"/>
                      <a:pt x="0" y="57230"/>
                      <a:pt x="1621" y="53538"/>
                    </a:cubicBezTo>
                    <a:cubicBezTo>
                      <a:pt x="29189" y="0"/>
                      <a:pt x="29189" y="0"/>
                      <a:pt x="29189" y="0"/>
                    </a:cubicBezTo>
                    <a:cubicBezTo>
                      <a:pt x="89189" y="0"/>
                      <a:pt x="89189" y="0"/>
                      <a:pt x="89189" y="0"/>
                    </a:cubicBezTo>
                    <a:cubicBezTo>
                      <a:pt x="120000" y="60923"/>
                      <a:pt x="120000" y="60923"/>
                      <a:pt x="120000" y="60923"/>
                    </a:cubicBezTo>
                    <a:cubicBezTo>
                      <a:pt x="89189" y="120000"/>
                      <a:pt x="89189" y="120000"/>
                      <a:pt x="89189" y="120000"/>
                    </a:cubicBezTo>
                    <a:cubicBezTo>
                      <a:pt x="35675" y="120000"/>
                      <a:pt x="35675" y="120000"/>
                      <a:pt x="35675" y="120000"/>
                    </a:cubicBez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grpSp>
          <p:nvGrpSpPr>
            <p:cNvPr id="2186" name="Shape 2186"/>
            <p:cNvGrpSpPr/>
            <p:nvPr/>
          </p:nvGrpSpPr>
          <p:grpSpPr>
            <a:xfrm>
              <a:off x="1331714" y="3305116"/>
              <a:ext cx="186645" cy="221571"/>
              <a:chOff x="-1333929" y="5067694"/>
              <a:chExt cx="458700" cy="544536"/>
            </a:xfrm>
          </p:grpSpPr>
          <p:sp>
            <p:nvSpPr>
              <p:cNvPr id="2187" name="Shape 2187"/>
              <p:cNvSpPr/>
              <p:nvPr/>
            </p:nvSpPr>
            <p:spPr>
              <a:xfrm>
                <a:off x="-1333929" y="5067694"/>
                <a:ext cx="458700" cy="219000"/>
              </a:xfrm>
              <a:prstGeom prst="ellipse">
                <a:avLst/>
              </a:pr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8" name="Shape 2188"/>
              <p:cNvSpPr/>
              <p:nvPr/>
            </p:nvSpPr>
            <p:spPr>
              <a:xfrm>
                <a:off x="-1333929" y="5286769"/>
                <a:ext cx="458700" cy="106500"/>
              </a:xfrm>
              <a:custGeom>
                <a:avLst/>
                <a:gdLst/>
                <a:ahLst/>
                <a:cxnLst/>
                <a:rect l="0" t="0" r="0" b="0"/>
                <a:pathLst>
                  <a:path w="120000" h="120000" extrusionOk="0">
                    <a:moveTo>
                      <a:pt x="120000" y="0"/>
                    </a:moveTo>
                    <a:cubicBezTo>
                      <a:pt x="120000" y="68000"/>
                      <a:pt x="93230" y="120000"/>
                      <a:pt x="60000" y="120000"/>
                    </a:cubicBezTo>
                    <a:cubicBezTo>
                      <a:pt x="26769" y="120000"/>
                      <a:pt x="0" y="68000"/>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89" name="Shape 2189"/>
              <p:cNvSpPr/>
              <p:nvPr/>
            </p:nvSpPr>
            <p:spPr>
              <a:xfrm>
                <a:off x="-1333929" y="5393130"/>
                <a:ext cx="458700" cy="109500"/>
              </a:xfrm>
              <a:custGeom>
                <a:avLst/>
                <a:gdLst/>
                <a:ahLst/>
                <a:cxnLst/>
                <a:rect l="0" t="0" r="0" b="0"/>
                <a:pathLst>
                  <a:path w="120000" h="120000" extrusionOk="0">
                    <a:moveTo>
                      <a:pt x="120000" y="0"/>
                    </a:moveTo>
                    <a:cubicBezTo>
                      <a:pt x="120000" y="65806"/>
                      <a:pt x="93230" y="120000"/>
                      <a:pt x="60000" y="120000"/>
                    </a:cubicBezTo>
                    <a:cubicBezTo>
                      <a:pt x="26769" y="120000"/>
                      <a:pt x="0" y="65806"/>
                      <a:pt x="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90" name="Shape 2190"/>
              <p:cNvSpPr/>
              <p:nvPr/>
            </p:nvSpPr>
            <p:spPr>
              <a:xfrm>
                <a:off x="-1333929" y="5177230"/>
                <a:ext cx="458700" cy="435000"/>
              </a:xfrm>
              <a:custGeom>
                <a:avLst/>
                <a:gdLst/>
                <a:ahLst/>
                <a:cxnLst/>
                <a:rect l="0" t="0" r="0" b="0"/>
                <a:pathLst>
                  <a:path w="120000" h="120000" extrusionOk="0">
                    <a:moveTo>
                      <a:pt x="0" y="0"/>
                    </a:moveTo>
                    <a:cubicBezTo>
                      <a:pt x="0" y="89756"/>
                      <a:pt x="0" y="89756"/>
                      <a:pt x="0" y="89756"/>
                    </a:cubicBezTo>
                    <a:cubicBezTo>
                      <a:pt x="0" y="106341"/>
                      <a:pt x="26769" y="120000"/>
                      <a:pt x="60000" y="120000"/>
                    </a:cubicBezTo>
                    <a:cubicBezTo>
                      <a:pt x="93230" y="120000"/>
                      <a:pt x="120000" y="106341"/>
                      <a:pt x="120000" y="89756"/>
                    </a:cubicBezTo>
                    <a:cubicBezTo>
                      <a:pt x="120000" y="0"/>
                      <a:pt x="120000" y="0"/>
                      <a:pt x="120000" y="0"/>
                    </a:cubicBezTo>
                  </a:path>
                </a:pathLst>
              </a:custGeom>
              <a:noFill/>
              <a:ln w="12700" cap="rnd"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91" name="Shape 2191"/>
            <p:cNvSpPr/>
            <p:nvPr/>
          </p:nvSpPr>
          <p:spPr>
            <a:xfrm>
              <a:off x="614021" y="3251023"/>
              <a:ext cx="228299" cy="3162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192" name="Shape 2192"/>
            <p:cNvGrpSpPr/>
            <p:nvPr/>
          </p:nvGrpSpPr>
          <p:grpSpPr>
            <a:xfrm>
              <a:off x="160530" y="3285260"/>
              <a:ext cx="385838" cy="289379"/>
              <a:chOff x="5933" y="2438"/>
              <a:chExt cx="1200" cy="899"/>
            </a:xfrm>
          </p:grpSpPr>
          <p:sp>
            <p:nvSpPr>
              <p:cNvPr id="2193" name="Shape 2193"/>
              <p:cNvSpPr/>
              <p:nvPr/>
            </p:nvSpPr>
            <p:spPr>
              <a:xfrm>
                <a:off x="5933" y="2438"/>
                <a:ext cx="1200" cy="899"/>
              </a:xfrm>
              <a:custGeom>
                <a:avLst/>
                <a:gdLst/>
                <a:ahLst/>
                <a:cxnLst/>
                <a:rect l="0" t="0" r="0" b="0"/>
                <a:pathLst>
                  <a:path w="120000" h="120000" extrusionOk="0">
                    <a:moveTo>
                      <a:pt x="118100" y="0"/>
                    </a:moveTo>
                    <a:cubicBezTo>
                      <a:pt x="1899" y="0"/>
                      <a:pt x="1899" y="0"/>
                      <a:pt x="1899" y="0"/>
                    </a:cubicBezTo>
                    <a:cubicBezTo>
                      <a:pt x="949" y="0"/>
                      <a:pt x="0" y="836"/>
                      <a:pt x="0" y="2508"/>
                    </a:cubicBezTo>
                    <a:cubicBezTo>
                      <a:pt x="0" y="117491"/>
                      <a:pt x="0" y="117491"/>
                      <a:pt x="0" y="117491"/>
                    </a:cubicBezTo>
                    <a:cubicBezTo>
                      <a:pt x="0" y="118745"/>
                      <a:pt x="949" y="120000"/>
                      <a:pt x="1899" y="120000"/>
                    </a:cubicBezTo>
                    <a:cubicBezTo>
                      <a:pt x="118100" y="120000"/>
                      <a:pt x="118100" y="120000"/>
                      <a:pt x="118100" y="120000"/>
                    </a:cubicBezTo>
                    <a:cubicBezTo>
                      <a:pt x="119050" y="120000"/>
                      <a:pt x="120000" y="118745"/>
                      <a:pt x="120000" y="117491"/>
                    </a:cubicBezTo>
                    <a:cubicBezTo>
                      <a:pt x="120000" y="2508"/>
                      <a:pt x="120000" y="2508"/>
                      <a:pt x="120000" y="2508"/>
                    </a:cubicBezTo>
                    <a:cubicBezTo>
                      <a:pt x="120000" y="836"/>
                      <a:pt x="119050" y="0"/>
                      <a:pt x="118100" y="0"/>
                    </a:cubicBezTo>
                    <a:close/>
                    <a:moveTo>
                      <a:pt x="115883" y="114982"/>
                    </a:moveTo>
                    <a:cubicBezTo>
                      <a:pt x="3799" y="114982"/>
                      <a:pt x="3799" y="114982"/>
                      <a:pt x="3799" y="114982"/>
                    </a:cubicBezTo>
                    <a:cubicBezTo>
                      <a:pt x="3799" y="5017"/>
                      <a:pt x="3799" y="5017"/>
                      <a:pt x="3799" y="5017"/>
                    </a:cubicBezTo>
                    <a:cubicBezTo>
                      <a:pt x="115883" y="5017"/>
                      <a:pt x="115883" y="5017"/>
                      <a:pt x="115883" y="5017"/>
                    </a:cubicBezTo>
                    <a:cubicBezTo>
                      <a:pt x="115883" y="114982"/>
                      <a:pt x="115883" y="114982"/>
                      <a:pt x="115883" y="114982"/>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94" name="Shape 2194"/>
              <p:cNvSpPr/>
              <p:nvPr/>
            </p:nvSpPr>
            <p:spPr>
              <a:xfrm>
                <a:off x="6081" y="2569"/>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95" name="Shape 2195"/>
              <p:cNvSpPr/>
              <p:nvPr/>
            </p:nvSpPr>
            <p:spPr>
              <a:xfrm>
                <a:off x="6081" y="2698"/>
                <a:ext cx="6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96" name="Shape 2196"/>
              <p:cNvSpPr/>
              <p:nvPr/>
            </p:nvSpPr>
            <p:spPr>
              <a:xfrm>
                <a:off x="6081" y="2829"/>
                <a:ext cx="300" cy="0"/>
              </a:xfrm>
              <a:prstGeom prst="rect">
                <a:avLst/>
              </a:pr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197" name="Shape 2197"/>
              <p:cNvSpPr/>
              <p:nvPr/>
            </p:nvSpPr>
            <p:spPr>
              <a:xfrm>
                <a:off x="6552" y="2789"/>
                <a:ext cx="300" cy="300"/>
              </a:xfrm>
              <a:custGeom>
                <a:avLst/>
                <a:gdLst/>
                <a:ahLst/>
                <a:cxnLst/>
                <a:rect l="0" t="0" r="0" b="0"/>
                <a:pathLst>
                  <a:path w="120000" h="120000" extrusionOk="0">
                    <a:moveTo>
                      <a:pt x="863" y="95319"/>
                    </a:moveTo>
                    <a:cubicBezTo>
                      <a:pt x="0" y="97021"/>
                      <a:pt x="0" y="99574"/>
                      <a:pt x="1726" y="101276"/>
                    </a:cubicBezTo>
                    <a:cubicBezTo>
                      <a:pt x="2589" y="102978"/>
                      <a:pt x="5179" y="103829"/>
                      <a:pt x="6906" y="102978"/>
                    </a:cubicBezTo>
                    <a:cubicBezTo>
                      <a:pt x="25035" y="97872"/>
                      <a:pt x="25035" y="97872"/>
                      <a:pt x="25035" y="97872"/>
                    </a:cubicBezTo>
                    <a:cubicBezTo>
                      <a:pt x="30215" y="115744"/>
                      <a:pt x="30215" y="115744"/>
                      <a:pt x="30215" y="115744"/>
                    </a:cubicBezTo>
                    <a:cubicBezTo>
                      <a:pt x="31079" y="118297"/>
                      <a:pt x="32805" y="120000"/>
                      <a:pt x="34532" y="120000"/>
                    </a:cubicBezTo>
                    <a:cubicBezTo>
                      <a:pt x="34532" y="120000"/>
                      <a:pt x="35395" y="120000"/>
                      <a:pt x="35395" y="120000"/>
                    </a:cubicBezTo>
                    <a:cubicBezTo>
                      <a:pt x="37122" y="120000"/>
                      <a:pt x="38848" y="119148"/>
                      <a:pt x="39712" y="117446"/>
                    </a:cubicBezTo>
                    <a:cubicBezTo>
                      <a:pt x="60431" y="82553"/>
                      <a:pt x="60431" y="82553"/>
                      <a:pt x="60431" y="82553"/>
                    </a:cubicBezTo>
                    <a:cubicBezTo>
                      <a:pt x="80287" y="117446"/>
                      <a:pt x="80287" y="117446"/>
                      <a:pt x="80287" y="117446"/>
                    </a:cubicBezTo>
                    <a:cubicBezTo>
                      <a:pt x="81151" y="119148"/>
                      <a:pt x="83741" y="120000"/>
                      <a:pt x="85467" y="120000"/>
                    </a:cubicBezTo>
                    <a:cubicBezTo>
                      <a:pt x="88057" y="120000"/>
                      <a:pt x="89784" y="118297"/>
                      <a:pt x="89784" y="115744"/>
                    </a:cubicBezTo>
                    <a:cubicBezTo>
                      <a:pt x="94964" y="97872"/>
                      <a:pt x="94964" y="97872"/>
                      <a:pt x="94964" y="97872"/>
                    </a:cubicBezTo>
                    <a:cubicBezTo>
                      <a:pt x="113093" y="102978"/>
                      <a:pt x="113093" y="102978"/>
                      <a:pt x="113093" y="102978"/>
                    </a:cubicBezTo>
                    <a:cubicBezTo>
                      <a:pt x="114820" y="103829"/>
                      <a:pt x="117410" y="102978"/>
                      <a:pt x="118273" y="101276"/>
                    </a:cubicBezTo>
                    <a:cubicBezTo>
                      <a:pt x="120000" y="99574"/>
                      <a:pt x="120000" y="97021"/>
                      <a:pt x="119136" y="95319"/>
                    </a:cubicBezTo>
                    <a:cubicBezTo>
                      <a:pt x="94964" y="54468"/>
                      <a:pt x="94964" y="54468"/>
                      <a:pt x="94964" y="54468"/>
                    </a:cubicBezTo>
                    <a:cubicBezTo>
                      <a:pt x="97553" y="50212"/>
                      <a:pt x="98417" y="45106"/>
                      <a:pt x="98417" y="39148"/>
                    </a:cubicBezTo>
                    <a:cubicBezTo>
                      <a:pt x="98417" y="17872"/>
                      <a:pt x="81151" y="0"/>
                      <a:pt x="58705" y="0"/>
                    </a:cubicBezTo>
                    <a:cubicBezTo>
                      <a:pt x="37122" y="0"/>
                      <a:pt x="19856" y="17872"/>
                      <a:pt x="19856" y="39148"/>
                    </a:cubicBezTo>
                    <a:cubicBezTo>
                      <a:pt x="19856" y="45957"/>
                      <a:pt x="20719" y="51063"/>
                      <a:pt x="24172" y="57021"/>
                    </a:cubicBezTo>
                    <a:lnTo>
                      <a:pt x="863" y="95319"/>
                    </a:lnTo>
                    <a:close/>
                    <a:moveTo>
                      <a:pt x="37122" y="101276"/>
                    </a:moveTo>
                    <a:cubicBezTo>
                      <a:pt x="34532" y="90212"/>
                      <a:pt x="34532" y="90212"/>
                      <a:pt x="34532" y="90212"/>
                    </a:cubicBezTo>
                    <a:cubicBezTo>
                      <a:pt x="33669" y="89361"/>
                      <a:pt x="32805" y="87659"/>
                      <a:pt x="31942" y="86808"/>
                    </a:cubicBezTo>
                    <a:cubicBezTo>
                      <a:pt x="30215" y="86808"/>
                      <a:pt x="29352" y="85957"/>
                      <a:pt x="27625" y="86808"/>
                    </a:cubicBezTo>
                    <a:cubicBezTo>
                      <a:pt x="16402" y="89361"/>
                      <a:pt x="16402" y="89361"/>
                      <a:pt x="16402" y="89361"/>
                    </a:cubicBezTo>
                    <a:cubicBezTo>
                      <a:pt x="30215" y="66382"/>
                      <a:pt x="30215" y="66382"/>
                      <a:pt x="30215" y="66382"/>
                    </a:cubicBezTo>
                    <a:cubicBezTo>
                      <a:pt x="36258" y="71489"/>
                      <a:pt x="43165" y="75744"/>
                      <a:pt x="50935" y="77446"/>
                    </a:cubicBezTo>
                    <a:lnTo>
                      <a:pt x="37122" y="101276"/>
                    </a:lnTo>
                    <a:close/>
                    <a:moveTo>
                      <a:pt x="103597" y="89361"/>
                    </a:moveTo>
                    <a:cubicBezTo>
                      <a:pt x="92374" y="86808"/>
                      <a:pt x="92374" y="86808"/>
                      <a:pt x="92374" y="86808"/>
                    </a:cubicBezTo>
                    <a:cubicBezTo>
                      <a:pt x="91510" y="85957"/>
                      <a:pt x="89784" y="86808"/>
                      <a:pt x="88920" y="86808"/>
                    </a:cubicBezTo>
                    <a:cubicBezTo>
                      <a:pt x="87194" y="87659"/>
                      <a:pt x="86330" y="89361"/>
                      <a:pt x="86330" y="90212"/>
                    </a:cubicBezTo>
                    <a:cubicBezTo>
                      <a:pt x="82877" y="101276"/>
                      <a:pt x="82877" y="101276"/>
                      <a:pt x="82877" y="101276"/>
                    </a:cubicBezTo>
                    <a:cubicBezTo>
                      <a:pt x="69064" y="76595"/>
                      <a:pt x="69064" y="76595"/>
                      <a:pt x="69064" y="76595"/>
                    </a:cubicBezTo>
                    <a:cubicBezTo>
                      <a:pt x="76834" y="74893"/>
                      <a:pt x="83741" y="70638"/>
                      <a:pt x="88920" y="64680"/>
                    </a:cubicBezTo>
                    <a:lnTo>
                      <a:pt x="103597" y="89361"/>
                    </a:lnTo>
                    <a:close/>
                    <a:moveTo>
                      <a:pt x="58705" y="11063"/>
                    </a:moveTo>
                    <a:cubicBezTo>
                      <a:pt x="75107" y="11063"/>
                      <a:pt x="88057" y="23829"/>
                      <a:pt x="88057" y="39148"/>
                    </a:cubicBezTo>
                    <a:cubicBezTo>
                      <a:pt x="88057" y="55319"/>
                      <a:pt x="75107" y="68085"/>
                      <a:pt x="58705" y="68085"/>
                    </a:cubicBezTo>
                    <a:cubicBezTo>
                      <a:pt x="43165" y="68085"/>
                      <a:pt x="30215" y="55319"/>
                      <a:pt x="30215" y="39148"/>
                    </a:cubicBezTo>
                    <a:cubicBezTo>
                      <a:pt x="30215" y="23829"/>
                      <a:pt x="43165" y="11063"/>
                      <a:pt x="58705" y="11063"/>
                    </a:cubicBezTo>
                    <a:close/>
                  </a:path>
                </a:pathLst>
              </a:custGeom>
              <a:solidFill>
                <a:schemeClr val="lt1"/>
              </a:solidFill>
              <a:ln>
                <a:noFill/>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198" name="Shape 2198"/>
            <p:cNvSpPr/>
            <p:nvPr/>
          </p:nvSpPr>
          <p:spPr>
            <a:xfrm>
              <a:off x="3846148" y="3875247"/>
              <a:ext cx="1097400" cy="591300"/>
            </a:xfrm>
            <a:prstGeom prst="rect">
              <a:avLst/>
            </a:prstGeom>
            <a:solidFill>
              <a:srgbClr val="0D5987"/>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Node</a:t>
              </a:r>
            </a:p>
          </p:txBody>
        </p:sp>
        <p:sp>
          <p:nvSpPr>
            <p:cNvPr id="2199" name="Shape 2199"/>
            <p:cNvSpPr/>
            <p:nvPr/>
          </p:nvSpPr>
          <p:spPr>
            <a:xfrm>
              <a:off x="2594881" y="3869968"/>
              <a:ext cx="1097399" cy="591300"/>
            </a:xfrm>
            <a:prstGeom prst="rect">
              <a:avLst/>
            </a:prstGeom>
            <a:solidFill>
              <a:srgbClr val="0D5987"/>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Node</a:t>
              </a:r>
            </a:p>
          </p:txBody>
        </p:sp>
        <p:sp>
          <p:nvSpPr>
            <p:cNvPr id="2200" name="Shape 2200"/>
            <p:cNvSpPr/>
            <p:nvPr/>
          </p:nvSpPr>
          <p:spPr>
            <a:xfrm>
              <a:off x="1343609" y="3869968"/>
              <a:ext cx="1097400" cy="591300"/>
            </a:xfrm>
            <a:prstGeom prst="rect">
              <a:avLst/>
            </a:prstGeom>
            <a:solidFill>
              <a:srgbClr val="0D5987"/>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Node</a:t>
              </a:r>
            </a:p>
          </p:txBody>
        </p:sp>
        <p:sp>
          <p:nvSpPr>
            <p:cNvPr id="2201" name="Shape 2201"/>
            <p:cNvSpPr/>
            <p:nvPr/>
          </p:nvSpPr>
          <p:spPr>
            <a:xfrm>
              <a:off x="92340" y="3869968"/>
              <a:ext cx="1097400" cy="591300"/>
            </a:xfrm>
            <a:prstGeom prst="rect">
              <a:avLst/>
            </a:prstGeom>
            <a:solidFill>
              <a:srgbClr val="0D5987"/>
            </a:solidFill>
            <a:ln w="12700" cap="flat" cmpd="sng">
              <a:solidFill>
                <a:srgbClr val="00435B"/>
              </a:solidFill>
              <a:prstDash val="solid"/>
              <a:round/>
              <a:headEnd type="none" w="med" len="med"/>
              <a:tailEnd type="none" w="med" len="med"/>
            </a:ln>
          </p:spPr>
          <p:txBody>
            <a:bodyPr lIns="91425" tIns="45700" rIns="91425" bIns="45700" anchor="t" anchorCtr="0">
              <a:noAutofit/>
            </a:bodyPr>
            <a:lstStyle/>
            <a:p>
              <a:pPr algn="ctr">
                <a:buClr>
                  <a:srgbClr val="FFFFFF"/>
                </a:buClr>
                <a:buSzPct val="25000"/>
                <a:buFont typeface="Arial"/>
                <a:buNone/>
              </a:pPr>
              <a:r>
                <a:rPr lang="en" sz="1100" kern="0">
                  <a:solidFill>
                    <a:srgbClr val="FFFFFF"/>
                  </a:solidFill>
                  <a:latin typeface="Arial" charset="0"/>
                  <a:ea typeface="Arial" charset="0"/>
                  <a:cs typeface="Arial" charset="0"/>
                  <a:sym typeface="Arial"/>
                </a:rPr>
                <a:t>UCP Node</a:t>
              </a:r>
            </a:p>
          </p:txBody>
        </p:sp>
        <p:cxnSp>
          <p:nvCxnSpPr>
            <p:cNvPr id="2202" name="Shape 2202"/>
            <p:cNvCxnSpPr>
              <a:stCxn id="2201" idx="0"/>
              <a:endCxn id="2063" idx="2"/>
            </p:cNvCxnSpPr>
            <p:nvPr/>
          </p:nvCxnSpPr>
          <p:spPr>
            <a:xfrm flipV="1">
              <a:off x="641040" y="3644983"/>
              <a:ext cx="1869442" cy="224985"/>
            </a:xfrm>
            <a:prstGeom prst="straightConnector1">
              <a:avLst/>
            </a:prstGeom>
            <a:noFill/>
            <a:ln w="12700" cap="flat" cmpd="sng">
              <a:solidFill>
                <a:schemeClr val="tx1"/>
              </a:solidFill>
              <a:prstDash val="dot"/>
              <a:round/>
              <a:headEnd type="none" w="med" len="med"/>
              <a:tailEnd type="none" w="med" len="med"/>
            </a:ln>
          </p:spPr>
        </p:cxnSp>
        <p:cxnSp>
          <p:nvCxnSpPr>
            <p:cNvPr id="2203" name="Shape 2203"/>
            <p:cNvCxnSpPr>
              <a:stCxn id="2200" idx="0"/>
              <a:endCxn id="2063" idx="2"/>
            </p:cNvCxnSpPr>
            <p:nvPr/>
          </p:nvCxnSpPr>
          <p:spPr>
            <a:xfrm flipV="1">
              <a:off x="1892309" y="3644983"/>
              <a:ext cx="618173" cy="224985"/>
            </a:xfrm>
            <a:prstGeom prst="straightConnector1">
              <a:avLst/>
            </a:prstGeom>
            <a:noFill/>
            <a:ln w="12700" cap="flat" cmpd="sng">
              <a:solidFill>
                <a:schemeClr val="tx1"/>
              </a:solidFill>
              <a:prstDash val="dot"/>
              <a:round/>
              <a:headEnd type="none" w="med" len="med"/>
              <a:tailEnd type="none" w="med" len="med"/>
            </a:ln>
          </p:spPr>
        </p:cxnSp>
        <p:cxnSp>
          <p:nvCxnSpPr>
            <p:cNvPr id="2204" name="Shape 2204"/>
            <p:cNvCxnSpPr>
              <a:stCxn id="2199" idx="0"/>
              <a:endCxn id="2063" idx="2"/>
            </p:cNvCxnSpPr>
            <p:nvPr/>
          </p:nvCxnSpPr>
          <p:spPr>
            <a:xfrm flipH="1" flipV="1">
              <a:off x="2510482" y="3644983"/>
              <a:ext cx="633099" cy="224985"/>
            </a:xfrm>
            <a:prstGeom prst="straightConnector1">
              <a:avLst/>
            </a:prstGeom>
            <a:noFill/>
            <a:ln w="12700" cap="flat" cmpd="sng">
              <a:solidFill>
                <a:schemeClr val="tx1"/>
              </a:solidFill>
              <a:prstDash val="dot"/>
              <a:round/>
              <a:headEnd type="none" w="med" len="med"/>
              <a:tailEnd type="none" w="med" len="med"/>
            </a:ln>
          </p:spPr>
        </p:cxnSp>
        <p:cxnSp>
          <p:nvCxnSpPr>
            <p:cNvPr id="2205" name="Shape 2205"/>
            <p:cNvCxnSpPr>
              <a:stCxn id="2198" idx="0"/>
              <a:endCxn id="2063" idx="2"/>
            </p:cNvCxnSpPr>
            <p:nvPr/>
          </p:nvCxnSpPr>
          <p:spPr>
            <a:xfrm flipH="1" flipV="1">
              <a:off x="2510482" y="3644983"/>
              <a:ext cx="1884366" cy="230264"/>
            </a:xfrm>
            <a:prstGeom prst="straightConnector1">
              <a:avLst/>
            </a:prstGeom>
            <a:noFill/>
            <a:ln w="12700" cap="flat" cmpd="sng">
              <a:solidFill>
                <a:schemeClr val="tx1"/>
              </a:solidFill>
              <a:prstDash val="dot"/>
              <a:round/>
              <a:headEnd type="none" w="med" len="med"/>
              <a:tailEnd type="none" w="med" len="med"/>
            </a:ln>
          </p:spPr>
        </p:cxnSp>
        <p:grpSp>
          <p:nvGrpSpPr>
            <p:cNvPr id="2207" name="Shape 2207"/>
            <p:cNvGrpSpPr/>
            <p:nvPr/>
          </p:nvGrpSpPr>
          <p:grpSpPr>
            <a:xfrm>
              <a:off x="672661" y="4149990"/>
              <a:ext cx="267795" cy="267358"/>
              <a:chOff x="-5251451" y="1620837"/>
              <a:chExt cx="1103400" cy="1101599"/>
            </a:xfrm>
            <a:solidFill>
              <a:schemeClr val="accent1">
                <a:lumMod val="75000"/>
              </a:schemeClr>
            </a:solidFill>
          </p:grpSpPr>
          <p:sp>
            <p:nvSpPr>
              <p:cNvPr id="2208" name="Shape 2208"/>
              <p:cNvSpPr/>
              <p:nvPr/>
            </p:nvSpPr>
            <p:spPr>
              <a:xfrm>
                <a:off x="-5251451" y="1620837"/>
                <a:ext cx="1103400" cy="1101599"/>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09" name="Shape 2209"/>
              <p:cNvSpPr/>
              <p:nvPr/>
            </p:nvSpPr>
            <p:spPr>
              <a:xfrm>
                <a:off x="-5121276" y="1751013"/>
                <a:ext cx="850800" cy="846000"/>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0" name="Shape 2210"/>
              <p:cNvSpPr/>
              <p:nvPr/>
            </p:nvSpPr>
            <p:spPr>
              <a:xfrm>
                <a:off x="-4792662" y="2273300"/>
                <a:ext cx="93600" cy="304800"/>
              </a:xfrm>
              <a:custGeom>
                <a:avLst/>
                <a:gdLst/>
                <a:ahLst/>
                <a:cxnLst/>
                <a:rect l="0" t="0" r="0" b="0"/>
                <a:pathLst>
                  <a:path w="120000" h="120000" extrusionOk="0">
                    <a:moveTo>
                      <a:pt x="120000" y="0"/>
                    </a:moveTo>
                    <a:cubicBezTo>
                      <a:pt x="120000" y="27804"/>
                      <a:pt x="120000" y="52682"/>
                      <a:pt x="110400" y="73170"/>
                    </a:cubicBezTo>
                    <a:cubicBezTo>
                      <a:pt x="96000" y="106829"/>
                      <a:pt x="0" y="12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1" name="Shape 2211"/>
              <p:cNvSpPr/>
              <p:nvPr/>
            </p:nvSpPr>
            <p:spPr>
              <a:xfrm>
                <a:off x="-4699001" y="1778000"/>
                <a:ext cx="114300" cy="277800"/>
              </a:xfrm>
              <a:custGeom>
                <a:avLst/>
                <a:gdLst/>
                <a:ahLst/>
                <a:cxnLst/>
                <a:rect l="0" t="0" r="0" b="0"/>
                <a:pathLst>
                  <a:path w="120000" h="120000" extrusionOk="0">
                    <a:moveTo>
                      <a:pt x="120000" y="0"/>
                    </a:moveTo>
                    <a:cubicBezTo>
                      <a:pt x="120000" y="0"/>
                      <a:pt x="34838" y="27200"/>
                      <a:pt x="19354" y="48000"/>
                    </a:cubicBezTo>
                    <a:cubicBezTo>
                      <a:pt x="7741" y="67200"/>
                      <a:pt x="3870" y="928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2" name="Shape 2212"/>
              <p:cNvSpPr/>
              <p:nvPr/>
            </p:nvSpPr>
            <p:spPr>
              <a:xfrm>
                <a:off x="-5097462" y="2071688"/>
                <a:ext cx="290400" cy="96900"/>
              </a:xfrm>
              <a:custGeom>
                <a:avLst/>
                <a:gdLst/>
                <a:ahLst/>
                <a:cxnLst/>
                <a:rect l="0" t="0" r="0" b="0"/>
                <a:pathLst>
                  <a:path w="120000" h="120000" extrusionOk="0">
                    <a:moveTo>
                      <a:pt x="120000" y="120000"/>
                    </a:moveTo>
                    <a:cubicBezTo>
                      <a:pt x="93846" y="120000"/>
                      <a:pt x="69230" y="115384"/>
                      <a:pt x="49230" y="110769"/>
                    </a:cubicBezTo>
                    <a:cubicBezTo>
                      <a:pt x="13846" y="96923"/>
                      <a:pt x="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3" name="Shape 2213"/>
              <p:cNvSpPr/>
              <p:nvPr/>
            </p:nvSpPr>
            <p:spPr>
              <a:xfrm>
                <a:off x="-4591051" y="2168525"/>
                <a:ext cx="297000" cy="119100"/>
              </a:xfrm>
              <a:custGeom>
                <a:avLst/>
                <a:gdLst/>
                <a:ahLst/>
                <a:cxnLst/>
                <a:rect l="0" t="0" r="0" b="0"/>
                <a:pathLst>
                  <a:path w="120000" h="120000" extrusionOk="0">
                    <a:moveTo>
                      <a:pt x="120000" y="120000"/>
                    </a:moveTo>
                    <a:cubicBezTo>
                      <a:pt x="120000" y="120000"/>
                      <a:pt x="93000" y="30000"/>
                      <a:pt x="73500" y="18750"/>
                    </a:cubicBezTo>
                    <a:cubicBezTo>
                      <a:pt x="54000" y="3750"/>
                      <a:pt x="2850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4" name="Shape 2214"/>
              <p:cNvSpPr/>
              <p:nvPr/>
            </p:nvSpPr>
            <p:spPr>
              <a:xfrm>
                <a:off x="-5046662" y="2246313"/>
                <a:ext cx="273000" cy="171300"/>
              </a:xfrm>
              <a:custGeom>
                <a:avLst/>
                <a:gdLst/>
                <a:ahLst/>
                <a:cxnLst/>
                <a:rect l="0" t="0" r="0" b="0"/>
                <a:pathLst>
                  <a:path w="120000" h="120000" extrusionOk="0">
                    <a:moveTo>
                      <a:pt x="119999" y="0"/>
                    </a:moveTo>
                    <a:cubicBezTo>
                      <a:pt x="100273" y="31304"/>
                      <a:pt x="80547" y="60000"/>
                      <a:pt x="62465" y="83478"/>
                    </a:cubicBezTo>
                    <a:cubicBezTo>
                      <a:pt x="31232" y="120000"/>
                      <a:pt x="0" y="101739"/>
                      <a:pt x="0" y="101739"/>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5" name="Shape 2215"/>
              <p:cNvSpPr/>
              <p:nvPr/>
            </p:nvSpPr>
            <p:spPr>
              <a:xfrm>
                <a:off x="-4618037" y="1955800"/>
                <a:ext cx="276300" cy="135000"/>
              </a:xfrm>
              <a:custGeom>
                <a:avLst/>
                <a:gdLst/>
                <a:ahLst/>
                <a:cxnLst/>
                <a:rect l="0" t="0" r="0" b="0"/>
                <a:pathLst>
                  <a:path w="120000" h="120000" extrusionOk="0">
                    <a:moveTo>
                      <a:pt x="120000" y="13333"/>
                    </a:moveTo>
                    <a:cubicBezTo>
                      <a:pt x="120000" y="13333"/>
                      <a:pt x="77837" y="0"/>
                      <a:pt x="58378" y="23333"/>
                    </a:cubicBezTo>
                    <a:cubicBezTo>
                      <a:pt x="40540" y="43333"/>
                      <a:pt x="19459" y="8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6" name="Shape 2216"/>
              <p:cNvSpPr/>
              <p:nvPr/>
            </p:nvSpPr>
            <p:spPr>
              <a:xfrm>
                <a:off x="-4938712" y="1814513"/>
                <a:ext cx="165000" cy="271500"/>
              </a:xfrm>
              <a:custGeom>
                <a:avLst/>
                <a:gdLst/>
                <a:ahLst/>
                <a:cxnLst/>
                <a:rect l="0" t="0" r="0" b="0"/>
                <a:pathLst>
                  <a:path w="120000" h="120000" extrusionOk="0">
                    <a:moveTo>
                      <a:pt x="120000" y="119999"/>
                    </a:moveTo>
                    <a:cubicBezTo>
                      <a:pt x="90000" y="100273"/>
                      <a:pt x="60000" y="82191"/>
                      <a:pt x="38181" y="65753"/>
                    </a:cubicBezTo>
                    <a:cubicBezTo>
                      <a:pt x="0" y="34520"/>
                      <a:pt x="21818" y="0"/>
                      <a:pt x="21818"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7" name="Shape 2217"/>
              <p:cNvSpPr/>
              <p:nvPr/>
            </p:nvSpPr>
            <p:spPr>
              <a:xfrm>
                <a:off x="-4618037" y="2238375"/>
                <a:ext cx="141300" cy="298500"/>
              </a:xfrm>
              <a:custGeom>
                <a:avLst/>
                <a:gdLst/>
                <a:ahLst/>
                <a:cxnLst/>
                <a:rect l="0" t="0" r="0" b="0"/>
                <a:pathLst>
                  <a:path w="120000" h="120000" extrusionOk="0">
                    <a:moveTo>
                      <a:pt x="107368" y="120000"/>
                    </a:moveTo>
                    <a:cubicBezTo>
                      <a:pt x="107368" y="120000"/>
                      <a:pt x="120000" y="76500"/>
                      <a:pt x="97894" y="58500"/>
                    </a:cubicBezTo>
                    <a:cubicBezTo>
                      <a:pt x="78947" y="40500"/>
                      <a:pt x="41052" y="2100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18" name="Shape 2218"/>
              <p:cNvSpPr/>
              <p:nvPr/>
            </p:nvSpPr>
            <p:spPr>
              <a:xfrm>
                <a:off x="-4795837" y="2071688"/>
                <a:ext cx="204900" cy="204900"/>
              </a:xfrm>
              <a:custGeom>
                <a:avLst/>
                <a:gdLst/>
                <a:ahLst/>
                <a:cxnLst/>
                <a:rect l="0" t="0" r="0" b="0"/>
                <a:pathLst>
                  <a:path w="120000" h="120000" extrusionOk="0">
                    <a:moveTo>
                      <a:pt x="58909" y="0"/>
                    </a:moveTo>
                    <a:cubicBezTo>
                      <a:pt x="74181" y="0"/>
                      <a:pt x="87272" y="4363"/>
                      <a:pt x="98181" y="13090"/>
                    </a:cubicBezTo>
                    <a:cubicBezTo>
                      <a:pt x="111272" y="24000"/>
                      <a:pt x="120000" y="41454"/>
                      <a:pt x="120000" y="58909"/>
                    </a:cubicBezTo>
                    <a:cubicBezTo>
                      <a:pt x="120000" y="93818"/>
                      <a:pt x="91636" y="120000"/>
                      <a:pt x="58909" y="120000"/>
                    </a:cubicBezTo>
                    <a:cubicBezTo>
                      <a:pt x="26181" y="120000"/>
                      <a:pt x="0" y="93818"/>
                      <a:pt x="0" y="58909"/>
                    </a:cubicBezTo>
                    <a:cubicBezTo>
                      <a:pt x="0" y="26181"/>
                      <a:pt x="26181" y="0"/>
                      <a:pt x="58909" y="0"/>
                    </a:cubicBezTo>
                    <a:close/>
                  </a:path>
                </a:pathLst>
              </a:cu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219" name="Shape 2219"/>
            <p:cNvSpPr/>
            <p:nvPr/>
          </p:nvSpPr>
          <p:spPr>
            <a:xfrm>
              <a:off x="384866" y="4177745"/>
              <a:ext cx="152400" cy="2055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accent1">
                <a:lumMod val="75000"/>
              </a:schemeClr>
            </a:solid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220" name="Shape 2220"/>
            <p:cNvGrpSpPr/>
            <p:nvPr/>
          </p:nvGrpSpPr>
          <p:grpSpPr>
            <a:xfrm>
              <a:off x="1926151" y="4172187"/>
              <a:ext cx="267795" cy="267358"/>
              <a:chOff x="-5251451" y="1620837"/>
              <a:chExt cx="1103400" cy="1101599"/>
            </a:xfrm>
            <a:solidFill>
              <a:schemeClr val="accent1">
                <a:lumMod val="75000"/>
              </a:schemeClr>
            </a:solidFill>
          </p:grpSpPr>
          <p:sp>
            <p:nvSpPr>
              <p:cNvPr id="2221" name="Shape 2221"/>
              <p:cNvSpPr/>
              <p:nvPr/>
            </p:nvSpPr>
            <p:spPr>
              <a:xfrm>
                <a:off x="-5251451" y="1620837"/>
                <a:ext cx="1103400" cy="1101599"/>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2" name="Shape 2222"/>
              <p:cNvSpPr/>
              <p:nvPr/>
            </p:nvSpPr>
            <p:spPr>
              <a:xfrm>
                <a:off x="-5121276" y="1751013"/>
                <a:ext cx="850800" cy="846000"/>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3" name="Shape 2223"/>
              <p:cNvSpPr/>
              <p:nvPr/>
            </p:nvSpPr>
            <p:spPr>
              <a:xfrm>
                <a:off x="-4792662" y="2273300"/>
                <a:ext cx="93600" cy="304800"/>
              </a:xfrm>
              <a:custGeom>
                <a:avLst/>
                <a:gdLst/>
                <a:ahLst/>
                <a:cxnLst/>
                <a:rect l="0" t="0" r="0" b="0"/>
                <a:pathLst>
                  <a:path w="120000" h="120000" extrusionOk="0">
                    <a:moveTo>
                      <a:pt x="120000" y="0"/>
                    </a:moveTo>
                    <a:cubicBezTo>
                      <a:pt x="120000" y="27804"/>
                      <a:pt x="120000" y="52682"/>
                      <a:pt x="110400" y="73170"/>
                    </a:cubicBezTo>
                    <a:cubicBezTo>
                      <a:pt x="96000" y="106829"/>
                      <a:pt x="0" y="12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4" name="Shape 2224"/>
              <p:cNvSpPr/>
              <p:nvPr/>
            </p:nvSpPr>
            <p:spPr>
              <a:xfrm>
                <a:off x="-4699001" y="1778000"/>
                <a:ext cx="114300" cy="277800"/>
              </a:xfrm>
              <a:custGeom>
                <a:avLst/>
                <a:gdLst/>
                <a:ahLst/>
                <a:cxnLst/>
                <a:rect l="0" t="0" r="0" b="0"/>
                <a:pathLst>
                  <a:path w="120000" h="120000" extrusionOk="0">
                    <a:moveTo>
                      <a:pt x="120000" y="0"/>
                    </a:moveTo>
                    <a:cubicBezTo>
                      <a:pt x="120000" y="0"/>
                      <a:pt x="34838" y="27200"/>
                      <a:pt x="19354" y="48000"/>
                    </a:cubicBezTo>
                    <a:cubicBezTo>
                      <a:pt x="7741" y="67200"/>
                      <a:pt x="3870" y="928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5" name="Shape 2225"/>
              <p:cNvSpPr/>
              <p:nvPr/>
            </p:nvSpPr>
            <p:spPr>
              <a:xfrm>
                <a:off x="-5097462" y="2071688"/>
                <a:ext cx="290400" cy="96900"/>
              </a:xfrm>
              <a:custGeom>
                <a:avLst/>
                <a:gdLst/>
                <a:ahLst/>
                <a:cxnLst/>
                <a:rect l="0" t="0" r="0" b="0"/>
                <a:pathLst>
                  <a:path w="120000" h="120000" extrusionOk="0">
                    <a:moveTo>
                      <a:pt x="120000" y="120000"/>
                    </a:moveTo>
                    <a:cubicBezTo>
                      <a:pt x="93846" y="120000"/>
                      <a:pt x="69230" y="115384"/>
                      <a:pt x="49230" y="110769"/>
                    </a:cubicBezTo>
                    <a:cubicBezTo>
                      <a:pt x="13846" y="96923"/>
                      <a:pt x="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6" name="Shape 2226"/>
              <p:cNvSpPr/>
              <p:nvPr/>
            </p:nvSpPr>
            <p:spPr>
              <a:xfrm>
                <a:off x="-4591051" y="2168525"/>
                <a:ext cx="297000" cy="119100"/>
              </a:xfrm>
              <a:custGeom>
                <a:avLst/>
                <a:gdLst/>
                <a:ahLst/>
                <a:cxnLst/>
                <a:rect l="0" t="0" r="0" b="0"/>
                <a:pathLst>
                  <a:path w="120000" h="120000" extrusionOk="0">
                    <a:moveTo>
                      <a:pt x="120000" y="120000"/>
                    </a:moveTo>
                    <a:cubicBezTo>
                      <a:pt x="120000" y="120000"/>
                      <a:pt x="93000" y="30000"/>
                      <a:pt x="73500" y="18750"/>
                    </a:cubicBezTo>
                    <a:cubicBezTo>
                      <a:pt x="54000" y="3750"/>
                      <a:pt x="2850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7" name="Shape 2227"/>
              <p:cNvSpPr/>
              <p:nvPr/>
            </p:nvSpPr>
            <p:spPr>
              <a:xfrm>
                <a:off x="-5046662" y="2246313"/>
                <a:ext cx="273000" cy="171300"/>
              </a:xfrm>
              <a:custGeom>
                <a:avLst/>
                <a:gdLst/>
                <a:ahLst/>
                <a:cxnLst/>
                <a:rect l="0" t="0" r="0" b="0"/>
                <a:pathLst>
                  <a:path w="120000" h="120000" extrusionOk="0">
                    <a:moveTo>
                      <a:pt x="119999" y="0"/>
                    </a:moveTo>
                    <a:cubicBezTo>
                      <a:pt x="100273" y="31304"/>
                      <a:pt x="80547" y="60000"/>
                      <a:pt x="62465" y="83478"/>
                    </a:cubicBezTo>
                    <a:cubicBezTo>
                      <a:pt x="31232" y="120000"/>
                      <a:pt x="0" y="101739"/>
                      <a:pt x="0" y="101739"/>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8" name="Shape 2228"/>
              <p:cNvSpPr/>
              <p:nvPr/>
            </p:nvSpPr>
            <p:spPr>
              <a:xfrm>
                <a:off x="-4618037" y="1955800"/>
                <a:ext cx="276300" cy="135000"/>
              </a:xfrm>
              <a:custGeom>
                <a:avLst/>
                <a:gdLst/>
                <a:ahLst/>
                <a:cxnLst/>
                <a:rect l="0" t="0" r="0" b="0"/>
                <a:pathLst>
                  <a:path w="120000" h="120000" extrusionOk="0">
                    <a:moveTo>
                      <a:pt x="120000" y="13333"/>
                    </a:moveTo>
                    <a:cubicBezTo>
                      <a:pt x="120000" y="13333"/>
                      <a:pt x="77837" y="0"/>
                      <a:pt x="58378" y="23333"/>
                    </a:cubicBezTo>
                    <a:cubicBezTo>
                      <a:pt x="40540" y="43333"/>
                      <a:pt x="19459" y="8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29" name="Shape 2229"/>
              <p:cNvSpPr/>
              <p:nvPr/>
            </p:nvSpPr>
            <p:spPr>
              <a:xfrm>
                <a:off x="-4938712" y="1814513"/>
                <a:ext cx="165000" cy="271500"/>
              </a:xfrm>
              <a:custGeom>
                <a:avLst/>
                <a:gdLst/>
                <a:ahLst/>
                <a:cxnLst/>
                <a:rect l="0" t="0" r="0" b="0"/>
                <a:pathLst>
                  <a:path w="120000" h="120000" extrusionOk="0">
                    <a:moveTo>
                      <a:pt x="120000" y="119999"/>
                    </a:moveTo>
                    <a:cubicBezTo>
                      <a:pt x="90000" y="100273"/>
                      <a:pt x="60000" y="82191"/>
                      <a:pt x="38181" y="65753"/>
                    </a:cubicBezTo>
                    <a:cubicBezTo>
                      <a:pt x="0" y="34520"/>
                      <a:pt x="21818" y="0"/>
                      <a:pt x="21818"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0" name="Shape 2230"/>
              <p:cNvSpPr/>
              <p:nvPr/>
            </p:nvSpPr>
            <p:spPr>
              <a:xfrm>
                <a:off x="-4618037" y="2238375"/>
                <a:ext cx="141300" cy="298500"/>
              </a:xfrm>
              <a:custGeom>
                <a:avLst/>
                <a:gdLst/>
                <a:ahLst/>
                <a:cxnLst/>
                <a:rect l="0" t="0" r="0" b="0"/>
                <a:pathLst>
                  <a:path w="120000" h="120000" extrusionOk="0">
                    <a:moveTo>
                      <a:pt x="107368" y="120000"/>
                    </a:moveTo>
                    <a:cubicBezTo>
                      <a:pt x="107368" y="120000"/>
                      <a:pt x="120000" y="76500"/>
                      <a:pt x="97894" y="58500"/>
                    </a:cubicBezTo>
                    <a:cubicBezTo>
                      <a:pt x="78947" y="40500"/>
                      <a:pt x="41052" y="2100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1" name="Shape 2231"/>
              <p:cNvSpPr/>
              <p:nvPr/>
            </p:nvSpPr>
            <p:spPr>
              <a:xfrm>
                <a:off x="-4795837" y="2071688"/>
                <a:ext cx="204900" cy="204900"/>
              </a:xfrm>
              <a:custGeom>
                <a:avLst/>
                <a:gdLst/>
                <a:ahLst/>
                <a:cxnLst/>
                <a:rect l="0" t="0" r="0" b="0"/>
                <a:pathLst>
                  <a:path w="120000" h="120000" extrusionOk="0">
                    <a:moveTo>
                      <a:pt x="58909" y="0"/>
                    </a:moveTo>
                    <a:cubicBezTo>
                      <a:pt x="74181" y="0"/>
                      <a:pt x="87272" y="4363"/>
                      <a:pt x="98181" y="13090"/>
                    </a:cubicBezTo>
                    <a:cubicBezTo>
                      <a:pt x="111272" y="24000"/>
                      <a:pt x="120000" y="41454"/>
                      <a:pt x="120000" y="58909"/>
                    </a:cubicBezTo>
                    <a:cubicBezTo>
                      <a:pt x="120000" y="93818"/>
                      <a:pt x="91636" y="120000"/>
                      <a:pt x="58909" y="120000"/>
                    </a:cubicBezTo>
                    <a:cubicBezTo>
                      <a:pt x="26181" y="120000"/>
                      <a:pt x="0" y="93818"/>
                      <a:pt x="0" y="58909"/>
                    </a:cubicBezTo>
                    <a:cubicBezTo>
                      <a:pt x="0" y="26181"/>
                      <a:pt x="26181" y="0"/>
                      <a:pt x="58909" y="0"/>
                    </a:cubicBezTo>
                    <a:close/>
                  </a:path>
                </a:pathLst>
              </a:cu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232" name="Shape 2232"/>
            <p:cNvSpPr/>
            <p:nvPr/>
          </p:nvSpPr>
          <p:spPr>
            <a:xfrm>
              <a:off x="1638357" y="4199943"/>
              <a:ext cx="152400" cy="2055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accent1">
                <a:lumMod val="75000"/>
              </a:schemeClr>
            </a:solid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233" name="Shape 2233"/>
            <p:cNvGrpSpPr/>
            <p:nvPr/>
          </p:nvGrpSpPr>
          <p:grpSpPr>
            <a:xfrm>
              <a:off x="3168776" y="4172187"/>
              <a:ext cx="267795" cy="267358"/>
              <a:chOff x="-5251451" y="1620837"/>
              <a:chExt cx="1103400" cy="1101599"/>
            </a:xfrm>
            <a:solidFill>
              <a:schemeClr val="accent1">
                <a:lumMod val="75000"/>
              </a:schemeClr>
            </a:solidFill>
          </p:grpSpPr>
          <p:sp>
            <p:nvSpPr>
              <p:cNvPr id="2234" name="Shape 2234"/>
              <p:cNvSpPr/>
              <p:nvPr/>
            </p:nvSpPr>
            <p:spPr>
              <a:xfrm>
                <a:off x="-5251451" y="1620837"/>
                <a:ext cx="1103400" cy="1101599"/>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5" name="Shape 2235"/>
              <p:cNvSpPr/>
              <p:nvPr/>
            </p:nvSpPr>
            <p:spPr>
              <a:xfrm>
                <a:off x="-5121276" y="1751013"/>
                <a:ext cx="850800" cy="846000"/>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6" name="Shape 2236"/>
              <p:cNvSpPr/>
              <p:nvPr/>
            </p:nvSpPr>
            <p:spPr>
              <a:xfrm>
                <a:off x="-4792662" y="2273300"/>
                <a:ext cx="93600" cy="304800"/>
              </a:xfrm>
              <a:custGeom>
                <a:avLst/>
                <a:gdLst/>
                <a:ahLst/>
                <a:cxnLst/>
                <a:rect l="0" t="0" r="0" b="0"/>
                <a:pathLst>
                  <a:path w="120000" h="120000" extrusionOk="0">
                    <a:moveTo>
                      <a:pt x="120000" y="0"/>
                    </a:moveTo>
                    <a:cubicBezTo>
                      <a:pt x="120000" y="27804"/>
                      <a:pt x="120000" y="52682"/>
                      <a:pt x="110400" y="73170"/>
                    </a:cubicBezTo>
                    <a:cubicBezTo>
                      <a:pt x="96000" y="106829"/>
                      <a:pt x="0" y="12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7" name="Shape 2237"/>
              <p:cNvSpPr/>
              <p:nvPr/>
            </p:nvSpPr>
            <p:spPr>
              <a:xfrm>
                <a:off x="-4699001" y="1778000"/>
                <a:ext cx="114300" cy="277800"/>
              </a:xfrm>
              <a:custGeom>
                <a:avLst/>
                <a:gdLst/>
                <a:ahLst/>
                <a:cxnLst/>
                <a:rect l="0" t="0" r="0" b="0"/>
                <a:pathLst>
                  <a:path w="120000" h="120000" extrusionOk="0">
                    <a:moveTo>
                      <a:pt x="120000" y="0"/>
                    </a:moveTo>
                    <a:cubicBezTo>
                      <a:pt x="120000" y="0"/>
                      <a:pt x="34838" y="27200"/>
                      <a:pt x="19354" y="48000"/>
                    </a:cubicBezTo>
                    <a:cubicBezTo>
                      <a:pt x="7741" y="67200"/>
                      <a:pt x="3870" y="928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8" name="Shape 2238"/>
              <p:cNvSpPr/>
              <p:nvPr/>
            </p:nvSpPr>
            <p:spPr>
              <a:xfrm>
                <a:off x="-5097462" y="2071688"/>
                <a:ext cx="290400" cy="96900"/>
              </a:xfrm>
              <a:custGeom>
                <a:avLst/>
                <a:gdLst/>
                <a:ahLst/>
                <a:cxnLst/>
                <a:rect l="0" t="0" r="0" b="0"/>
                <a:pathLst>
                  <a:path w="120000" h="120000" extrusionOk="0">
                    <a:moveTo>
                      <a:pt x="120000" y="120000"/>
                    </a:moveTo>
                    <a:cubicBezTo>
                      <a:pt x="93846" y="120000"/>
                      <a:pt x="69230" y="115384"/>
                      <a:pt x="49230" y="110769"/>
                    </a:cubicBezTo>
                    <a:cubicBezTo>
                      <a:pt x="13846" y="96923"/>
                      <a:pt x="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39" name="Shape 2239"/>
              <p:cNvSpPr/>
              <p:nvPr/>
            </p:nvSpPr>
            <p:spPr>
              <a:xfrm>
                <a:off x="-4591051" y="2168525"/>
                <a:ext cx="297000" cy="119100"/>
              </a:xfrm>
              <a:custGeom>
                <a:avLst/>
                <a:gdLst/>
                <a:ahLst/>
                <a:cxnLst/>
                <a:rect l="0" t="0" r="0" b="0"/>
                <a:pathLst>
                  <a:path w="120000" h="120000" extrusionOk="0">
                    <a:moveTo>
                      <a:pt x="120000" y="120000"/>
                    </a:moveTo>
                    <a:cubicBezTo>
                      <a:pt x="120000" y="120000"/>
                      <a:pt x="93000" y="30000"/>
                      <a:pt x="73500" y="18750"/>
                    </a:cubicBezTo>
                    <a:cubicBezTo>
                      <a:pt x="54000" y="3750"/>
                      <a:pt x="2850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0" name="Shape 2240"/>
              <p:cNvSpPr/>
              <p:nvPr/>
            </p:nvSpPr>
            <p:spPr>
              <a:xfrm>
                <a:off x="-5046662" y="2246313"/>
                <a:ext cx="273000" cy="171300"/>
              </a:xfrm>
              <a:custGeom>
                <a:avLst/>
                <a:gdLst/>
                <a:ahLst/>
                <a:cxnLst/>
                <a:rect l="0" t="0" r="0" b="0"/>
                <a:pathLst>
                  <a:path w="120000" h="120000" extrusionOk="0">
                    <a:moveTo>
                      <a:pt x="119999" y="0"/>
                    </a:moveTo>
                    <a:cubicBezTo>
                      <a:pt x="100273" y="31304"/>
                      <a:pt x="80547" y="60000"/>
                      <a:pt x="62465" y="83478"/>
                    </a:cubicBezTo>
                    <a:cubicBezTo>
                      <a:pt x="31232" y="120000"/>
                      <a:pt x="0" y="101739"/>
                      <a:pt x="0" y="101739"/>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1" name="Shape 2241"/>
              <p:cNvSpPr/>
              <p:nvPr/>
            </p:nvSpPr>
            <p:spPr>
              <a:xfrm>
                <a:off x="-4618037" y="1955800"/>
                <a:ext cx="276300" cy="135000"/>
              </a:xfrm>
              <a:custGeom>
                <a:avLst/>
                <a:gdLst/>
                <a:ahLst/>
                <a:cxnLst/>
                <a:rect l="0" t="0" r="0" b="0"/>
                <a:pathLst>
                  <a:path w="120000" h="120000" extrusionOk="0">
                    <a:moveTo>
                      <a:pt x="120000" y="13333"/>
                    </a:moveTo>
                    <a:cubicBezTo>
                      <a:pt x="120000" y="13333"/>
                      <a:pt x="77837" y="0"/>
                      <a:pt x="58378" y="23333"/>
                    </a:cubicBezTo>
                    <a:cubicBezTo>
                      <a:pt x="40540" y="43333"/>
                      <a:pt x="19459" y="8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2" name="Shape 2242"/>
              <p:cNvSpPr/>
              <p:nvPr/>
            </p:nvSpPr>
            <p:spPr>
              <a:xfrm>
                <a:off x="-4938712" y="1814513"/>
                <a:ext cx="165000" cy="271500"/>
              </a:xfrm>
              <a:custGeom>
                <a:avLst/>
                <a:gdLst/>
                <a:ahLst/>
                <a:cxnLst/>
                <a:rect l="0" t="0" r="0" b="0"/>
                <a:pathLst>
                  <a:path w="120000" h="120000" extrusionOk="0">
                    <a:moveTo>
                      <a:pt x="120000" y="119999"/>
                    </a:moveTo>
                    <a:cubicBezTo>
                      <a:pt x="90000" y="100273"/>
                      <a:pt x="60000" y="82191"/>
                      <a:pt x="38181" y="65753"/>
                    </a:cubicBezTo>
                    <a:cubicBezTo>
                      <a:pt x="0" y="34520"/>
                      <a:pt x="21818" y="0"/>
                      <a:pt x="21818"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3" name="Shape 2243"/>
              <p:cNvSpPr/>
              <p:nvPr/>
            </p:nvSpPr>
            <p:spPr>
              <a:xfrm>
                <a:off x="-4618037" y="2238375"/>
                <a:ext cx="141300" cy="298500"/>
              </a:xfrm>
              <a:custGeom>
                <a:avLst/>
                <a:gdLst/>
                <a:ahLst/>
                <a:cxnLst/>
                <a:rect l="0" t="0" r="0" b="0"/>
                <a:pathLst>
                  <a:path w="120000" h="120000" extrusionOk="0">
                    <a:moveTo>
                      <a:pt x="107368" y="120000"/>
                    </a:moveTo>
                    <a:cubicBezTo>
                      <a:pt x="107368" y="120000"/>
                      <a:pt x="120000" y="76500"/>
                      <a:pt x="97894" y="58500"/>
                    </a:cubicBezTo>
                    <a:cubicBezTo>
                      <a:pt x="78947" y="40500"/>
                      <a:pt x="41052" y="2100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4" name="Shape 2244"/>
              <p:cNvSpPr/>
              <p:nvPr/>
            </p:nvSpPr>
            <p:spPr>
              <a:xfrm>
                <a:off x="-4795837" y="2071688"/>
                <a:ext cx="204900" cy="204900"/>
              </a:xfrm>
              <a:custGeom>
                <a:avLst/>
                <a:gdLst/>
                <a:ahLst/>
                <a:cxnLst/>
                <a:rect l="0" t="0" r="0" b="0"/>
                <a:pathLst>
                  <a:path w="120000" h="120000" extrusionOk="0">
                    <a:moveTo>
                      <a:pt x="58909" y="0"/>
                    </a:moveTo>
                    <a:cubicBezTo>
                      <a:pt x="74181" y="0"/>
                      <a:pt x="87272" y="4363"/>
                      <a:pt x="98181" y="13090"/>
                    </a:cubicBezTo>
                    <a:cubicBezTo>
                      <a:pt x="111272" y="24000"/>
                      <a:pt x="120000" y="41454"/>
                      <a:pt x="120000" y="58909"/>
                    </a:cubicBezTo>
                    <a:cubicBezTo>
                      <a:pt x="120000" y="93818"/>
                      <a:pt x="91636" y="120000"/>
                      <a:pt x="58909" y="120000"/>
                    </a:cubicBezTo>
                    <a:cubicBezTo>
                      <a:pt x="26181" y="120000"/>
                      <a:pt x="0" y="93818"/>
                      <a:pt x="0" y="58909"/>
                    </a:cubicBezTo>
                    <a:cubicBezTo>
                      <a:pt x="0" y="26181"/>
                      <a:pt x="26181" y="0"/>
                      <a:pt x="58909" y="0"/>
                    </a:cubicBezTo>
                    <a:close/>
                  </a:path>
                </a:pathLst>
              </a:cu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245" name="Shape 2245"/>
            <p:cNvSpPr/>
            <p:nvPr/>
          </p:nvSpPr>
          <p:spPr>
            <a:xfrm>
              <a:off x="2880983" y="4199943"/>
              <a:ext cx="152400" cy="2055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accent1">
                <a:lumMod val="75000"/>
              </a:schemeClr>
            </a:solid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nvGrpSpPr>
            <p:cNvPr id="2246" name="Shape 2246"/>
            <p:cNvGrpSpPr/>
            <p:nvPr/>
          </p:nvGrpSpPr>
          <p:grpSpPr>
            <a:xfrm>
              <a:off x="4422253" y="4181295"/>
              <a:ext cx="267795" cy="267358"/>
              <a:chOff x="-5251451" y="1620837"/>
              <a:chExt cx="1103400" cy="1101599"/>
            </a:xfrm>
            <a:solidFill>
              <a:schemeClr val="accent1">
                <a:lumMod val="75000"/>
              </a:schemeClr>
            </a:solidFill>
          </p:grpSpPr>
          <p:sp>
            <p:nvSpPr>
              <p:cNvPr id="2247" name="Shape 2247"/>
              <p:cNvSpPr/>
              <p:nvPr/>
            </p:nvSpPr>
            <p:spPr>
              <a:xfrm>
                <a:off x="-5251451" y="1620837"/>
                <a:ext cx="1103400" cy="1101599"/>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8" name="Shape 2248"/>
              <p:cNvSpPr/>
              <p:nvPr/>
            </p:nvSpPr>
            <p:spPr>
              <a:xfrm>
                <a:off x="-5121276" y="1751013"/>
                <a:ext cx="850800" cy="846000"/>
              </a:xfrm>
              <a:prstGeom prst="ellipse">
                <a:avLst/>
              </a:pr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49" name="Shape 2249"/>
              <p:cNvSpPr/>
              <p:nvPr/>
            </p:nvSpPr>
            <p:spPr>
              <a:xfrm>
                <a:off x="-4792662" y="2273300"/>
                <a:ext cx="93600" cy="304800"/>
              </a:xfrm>
              <a:custGeom>
                <a:avLst/>
                <a:gdLst/>
                <a:ahLst/>
                <a:cxnLst/>
                <a:rect l="0" t="0" r="0" b="0"/>
                <a:pathLst>
                  <a:path w="120000" h="120000" extrusionOk="0">
                    <a:moveTo>
                      <a:pt x="120000" y="0"/>
                    </a:moveTo>
                    <a:cubicBezTo>
                      <a:pt x="120000" y="27804"/>
                      <a:pt x="120000" y="52682"/>
                      <a:pt x="110400" y="73170"/>
                    </a:cubicBezTo>
                    <a:cubicBezTo>
                      <a:pt x="96000" y="106829"/>
                      <a:pt x="0" y="12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0" name="Shape 2250"/>
              <p:cNvSpPr/>
              <p:nvPr/>
            </p:nvSpPr>
            <p:spPr>
              <a:xfrm>
                <a:off x="-4699001" y="1778000"/>
                <a:ext cx="114300" cy="277800"/>
              </a:xfrm>
              <a:custGeom>
                <a:avLst/>
                <a:gdLst/>
                <a:ahLst/>
                <a:cxnLst/>
                <a:rect l="0" t="0" r="0" b="0"/>
                <a:pathLst>
                  <a:path w="120000" h="120000" extrusionOk="0">
                    <a:moveTo>
                      <a:pt x="120000" y="0"/>
                    </a:moveTo>
                    <a:cubicBezTo>
                      <a:pt x="120000" y="0"/>
                      <a:pt x="34838" y="27200"/>
                      <a:pt x="19354" y="48000"/>
                    </a:cubicBezTo>
                    <a:cubicBezTo>
                      <a:pt x="7741" y="67200"/>
                      <a:pt x="3870" y="928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1" name="Shape 2251"/>
              <p:cNvSpPr/>
              <p:nvPr/>
            </p:nvSpPr>
            <p:spPr>
              <a:xfrm>
                <a:off x="-5097462" y="2071688"/>
                <a:ext cx="290400" cy="96900"/>
              </a:xfrm>
              <a:custGeom>
                <a:avLst/>
                <a:gdLst/>
                <a:ahLst/>
                <a:cxnLst/>
                <a:rect l="0" t="0" r="0" b="0"/>
                <a:pathLst>
                  <a:path w="120000" h="120000" extrusionOk="0">
                    <a:moveTo>
                      <a:pt x="120000" y="120000"/>
                    </a:moveTo>
                    <a:cubicBezTo>
                      <a:pt x="93846" y="120000"/>
                      <a:pt x="69230" y="115384"/>
                      <a:pt x="49230" y="110769"/>
                    </a:cubicBezTo>
                    <a:cubicBezTo>
                      <a:pt x="13846" y="96923"/>
                      <a:pt x="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2" name="Shape 2252"/>
              <p:cNvSpPr/>
              <p:nvPr/>
            </p:nvSpPr>
            <p:spPr>
              <a:xfrm>
                <a:off x="-4591051" y="2168525"/>
                <a:ext cx="297000" cy="119100"/>
              </a:xfrm>
              <a:custGeom>
                <a:avLst/>
                <a:gdLst/>
                <a:ahLst/>
                <a:cxnLst/>
                <a:rect l="0" t="0" r="0" b="0"/>
                <a:pathLst>
                  <a:path w="120000" h="120000" extrusionOk="0">
                    <a:moveTo>
                      <a:pt x="120000" y="120000"/>
                    </a:moveTo>
                    <a:cubicBezTo>
                      <a:pt x="120000" y="120000"/>
                      <a:pt x="93000" y="30000"/>
                      <a:pt x="73500" y="18750"/>
                    </a:cubicBezTo>
                    <a:cubicBezTo>
                      <a:pt x="54000" y="3750"/>
                      <a:pt x="28500" y="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3" name="Shape 2253"/>
              <p:cNvSpPr/>
              <p:nvPr/>
            </p:nvSpPr>
            <p:spPr>
              <a:xfrm>
                <a:off x="-5046662" y="2246313"/>
                <a:ext cx="273000" cy="171300"/>
              </a:xfrm>
              <a:custGeom>
                <a:avLst/>
                <a:gdLst/>
                <a:ahLst/>
                <a:cxnLst/>
                <a:rect l="0" t="0" r="0" b="0"/>
                <a:pathLst>
                  <a:path w="120000" h="120000" extrusionOk="0">
                    <a:moveTo>
                      <a:pt x="119999" y="0"/>
                    </a:moveTo>
                    <a:cubicBezTo>
                      <a:pt x="100273" y="31304"/>
                      <a:pt x="80547" y="60000"/>
                      <a:pt x="62465" y="83478"/>
                    </a:cubicBezTo>
                    <a:cubicBezTo>
                      <a:pt x="31232" y="120000"/>
                      <a:pt x="0" y="101739"/>
                      <a:pt x="0" y="101739"/>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4" name="Shape 2254"/>
              <p:cNvSpPr/>
              <p:nvPr/>
            </p:nvSpPr>
            <p:spPr>
              <a:xfrm>
                <a:off x="-4618037" y="1955800"/>
                <a:ext cx="276300" cy="135000"/>
              </a:xfrm>
              <a:custGeom>
                <a:avLst/>
                <a:gdLst/>
                <a:ahLst/>
                <a:cxnLst/>
                <a:rect l="0" t="0" r="0" b="0"/>
                <a:pathLst>
                  <a:path w="120000" h="120000" extrusionOk="0">
                    <a:moveTo>
                      <a:pt x="120000" y="13333"/>
                    </a:moveTo>
                    <a:cubicBezTo>
                      <a:pt x="120000" y="13333"/>
                      <a:pt x="77837" y="0"/>
                      <a:pt x="58378" y="23333"/>
                    </a:cubicBezTo>
                    <a:cubicBezTo>
                      <a:pt x="40540" y="43333"/>
                      <a:pt x="19459" y="80000"/>
                      <a:pt x="0" y="12000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5" name="Shape 2255"/>
              <p:cNvSpPr/>
              <p:nvPr/>
            </p:nvSpPr>
            <p:spPr>
              <a:xfrm>
                <a:off x="-4938712" y="1814513"/>
                <a:ext cx="165000" cy="271500"/>
              </a:xfrm>
              <a:custGeom>
                <a:avLst/>
                <a:gdLst/>
                <a:ahLst/>
                <a:cxnLst/>
                <a:rect l="0" t="0" r="0" b="0"/>
                <a:pathLst>
                  <a:path w="120000" h="120000" extrusionOk="0">
                    <a:moveTo>
                      <a:pt x="120000" y="119999"/>
                    </a:moveTo>
                    <a:cubicBezTo>
                      <a:pt x="90000" y="100273"/>
                      <a:pt x="60000" y="82191"/>
                      <a:pt x="38181" y="65753"/>
                    </a:cubicBezTo>
                    <a:cubicBezTo>
                      <a:pt x="0" y="34520"/>
                      <a:pt x="21818" y="0"/>
                      <a:pt x="21818"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6" name="Shape 2256"/>
              <p:cNvSpPr/>
              <p:nvPr/>
            </p:nvSpPr>
            <p:spPr>
              <a:xfrm>
                <a:off x="-4618037" y="2238375"/>
                <a:ext cx="141300" cy="298500"/>
              </a:xfrm>
              <a:custGeom>
                <a:avLst/>
                <a:gdLst/>
                <a:ahLst/>
                <a:cxnLst/>
                <a:rect l="0" t="0" r="0" b="0"/>
                <a:pathLst>
                  <a:path w="120000" h="120000" extrusionOk="0">
                    <a:moveTo>
                      <a:pt x="107368" y="120000"/>
                    </a:moveTo>
                    <a:cubicBezTo>
                      <a:pt x="107368" y="120000"/>
                      <a:pt x="120000" y="76500"/>
                      <a:pt x="97894" y="58500"/>
                    </a:cubicBezTo>
                    <a:cubicBezTo>
                      <a:pt x="78947" y="40500"/>
                      <a:pt x="41052" y="21000"/>
                      <a:pt x="0" y="0"/>
                    </a:cubicBezTo>
                  </a:path>
                </a:pathLst>
              </a:custGeom>
              <a:grpFill/>
              <a:ln w="9525" cap="sq"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sp>
            <p:nvSpPr>
              <p:cNvPr id="2257" name="Shape 2257"/>
              <p:cNvSpPr/>
              <p:nvPr/>
            </p:nvSpPr>
            <p:spPr>
              <a:xfrm>
                <a:off x="-4795837" y="2071688"/>
                <a:ext cx="204900" cy="204900"/>
              </a:xfrm>
              <a:custGeom>
                <a:avLst/>
                <a:gdLst/>
                <a:ahLst/>
                <a:cxnLst/>
                <a:rect l="0" t="0" r="0" b="0"/>
                <a:pathLst>
                  <a:path w="120000" h="120000" extrusionOk="0">
                    <a:moveTo>
                      <a:pt x="58909" y="0"/>
                    </a:moveTo>
                    <a:cubicBezTo>
                      <a:pt x="74181" y="0"/>
                      <a:pt x="87272" y="4363"/>
                      <a:pt x="98181" y="13090"/>
                    </a:cubicBezTo>
                    <a:cubicBezTo>
                      <a:pt x="111272" y="24000"/>
                      <a:pt x="120000" y="41454"/>
                      <a:pt x="120000" y="58909"/>
                    </a:cubicBezTo>
                    <a:cubicBezTo>
                      <a:pt x="120000" y="93818"/>
                      <a:pt x="91636" y="120000"/>
                      <a:pt x="58909" y="120000"/>
                    </a:cubicBezTo>
                    <a:cubicBezTo>
                      <a:pt x="26181" y="120000"/>
                      <a:pt x="0" y="93818"/>
                      <a:pt x="0" y="58909"/>
                    </a:cubicBezTo>
                    <a:cubicBezTo>
                      <a:pt x="0" y="26181"/>
                      <a:pt x="26181" y="0"/>
                      <a:pt x="58909" y="0"/>
                    </a:cubicBezTo>
                    <a:close/>
                  </a:path>
                </a:pathLst>
              </a:custGeom>
              <a:grp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grpSp>
        <p:sp>
          <p:nvSpPr>
            <p:cNvPr id="2258" name="Shape 2258"/>
            <p:cNvSpPr/>
            <p:nvPr/>
          </p:nvSpPr>
          <p:spPr>
            <a:xfrm>
              <a:off x="4134460" y="4209050"/>
              <a:ext cx="152400" cy="205500"/>
            </a:xfrm>
            <a:custGeom>
              <a:avLst/>
              <a:gdLst/>
              <a:ahLst/>
              <a:cxnLst/>
              <a:rect l="0" t="0" r="0" b="0"/>
              <a:pathLst>
                <a:path w="120000" h="120000" extrusionOk="0">
                  <a:moveTo>
                    <a:pt x="106542" y="52929"/>
                  </a:moveTo>
                  <a:cubicBezTo>
                    <a:pt x="13457" y="52929"/>
                    <a:pt x="13457" y="52929"/>
                    <a:pt x="13457" y="52929"/>
                  </a:cubicBezTo>
                  <a:cubicBezTo>
                    <a:pt x="6168" y="52929"/>
                    <a:pt x="0" y="57373"/>
                    <a:pt x="0" y="62626"/>
                  </a:cubicBezTo>
                  <a:cubicBezTo>
                    <a:pt x="0" y="110707"/>
                    <a:pt x="0" y="110707"/>
                    <a:pt x="0" y="110707"/>
                  </a:cubicBezTo>
                  <a:cubicBezTo>
                    <a:pt x="0" y="115959"/>
                    <a:pt x="6168" y="120000"/>
                    <a:pt x="13457" y="120000"/>
                  </a:cubicBezTo>
                  <a:cubicBezTo>
                    <a:pt x="106542" y="120000"/>
                    <a:pt x="106542" y="120000"/>
                    <a:pt x="106542" y="120000"/>
                  </a:cubicBezTo>
                  <a:cubicBezTo>
                    <a:pt x="113831" y="120000"/>
                    <a:pt x="120000" y="115959"/>
                    <a:pt x="120000" y="110707"/>
                  </a:cubicBezTo>
                  <a:cubicBezTo>
                    <a:pt x="120000" y="62626"/>
                    <a:pt x="120000" y="62626"/>
                    <a:pt x="120000" y="62626"/>
                  </a:cubicBezTo>
                  <a:cubicBezTo>
                    <a:pt x="120000" y="57373"/>
                    <a:pt x="113831" y="52929"/>
                    <a:pt x="106542" y="52929"/>
                  </a:cubicBezTo>
                  <a:close/>
                  <a:moveTo>
                    <a:pt x="113271" y="110707"/>
                  </a:moveTo>
                  <a:cubicBezTo>
                    <a:pt x="113271" y="113131"/>
                    <a:pt x="110467" y="115555"/>
                    <a:pt x="106542" y="115555"/>
                  </a:cubicBezTo>
                  <a:cubicBezTo>
                    <a:pt x="13457" y="115555"/>
                    <a:pt x="13457" y="115555"/>
                    <a:pt x="13457" y="115555"/>
                  </a:cubicBezTo>
                  <a:cubicBezTo>
                    <a:pt x="9532" y="115555"/>
                    <a:pt x="6728" y="113131"/>
                    <a:pt x="6728" y="110707"/>
                  </a:cubicBezTo>
                  <a:cubicBezTo>
                    <a:pt x="6728" y="62626"/>
                    <a:pt x="6728" y="62626"/>
                    <a:pt x="6728" y="62626"/>
                  </a:cubicBezTo>
                  <a:cubicBezTo>
                    <a:pt x="6728" y="59797"/>
                    <a:pt x="9532" y="57777"/>
                    <a:pt x="13457" y="57777"/>
                  </a:cubicBezTo>
                  <a:cubicBezTo>
                    <a:pt x="106542" y="57777"/>
                    <a:pt x="106542" y="57777"/>
                    <a:pt x="106542" y="57777"/>
                  </a:cubicBezTo>
                  <a:cubicBezTo>
                    <a:pt x="110467" y="57777"/>
                    <a:pt x="113271" y="59797"/>
                    <a:pt x="113271" y="62626"/>
                  </a:cubicBezTo>
                  <a:lnTo>
                    <a:pt x="113271" y="110707"/>
                  </a:lnTo>
                  <a:close/>
                  <a:moveTo>
                    <a:pt x="23551" y="31111"/>
                  </a:moveTo>
                  <a:cubicBezTo>
                    <a:pt x="23551" y="16565"/>
                    <a:pt x="39813" y="4848"/>
                    <a:pt x="60000" y="4848"/>
                  </a:cubicBezTo>
                  <a:cubicBezTo>
                    <a:pt x="80186" y="4848"/>
                    <a:pt x="96448" y="16565"/>
                    <a:pt x="96448" y="31111"/>
                  </a:cubicBezTo>
                  <a:cubicBezTo>
                    <a:pt x="96448" y="48080"/>
                    <a:pt x="96448" y="48080"/>
                    <a:pt x="96448" y="48080"/>
                  </a:cubicBezTo>
                  <a:cubicBezTo>
                    <a:pt x="103177" y="48080"/>
                    <a:pt x="103177" y="48080"/>
                    <a:pt x="103177" y="48080"/>
                  </a:cubicBezTo>
                  <a:cubicBezTo>
                    <a:pt x="103177" y="31111"/>
                    <a:pt x="103177" y="31111"/>
                    <a:pt x="103177" y="31111"/>
                  </a:cubicBezTo>
                  <a:cubicBezTo>
                    <a:pt x="103177" y="14141"/>
                    <a:pt x="83551" y="0"/>
                    <a:pt x="60000" y="0"/>
                  </a:cubicBezTo>
                  <a:cubicBezTo>
                    <a:pt x="35887" y="0"/>
                    <a:pt x="16822" y="14141"/>
                    <a:pt x="16822" y="31111"/>
                  </a:cubicBezTo>
                  <a:cubicBezTo>
                    <a:pt x="16822" y="48080"/>
                    <a:pt x="16822" y="48080"/>
                    <a:pt x="16822" y="48080"/>
                  </a:cubicBezTo>
                  <a:cubicBezTo>
                    <a:pt x="23551" y="48080"/>
                    <a:pt x="23551" y="48080"/>
                    <a:pt x="23551" y="48080"/>
                  </a:cubicBezTo>
                  <a:lnTo>
                    <a:pt x="23551" y="31111"/>
                  </a:lnTo>
                  <a:close/>
                  <a:moveTo>
                    <a:pt x="60000" y="74343"/>
                  </a:moveTo>
                  <a:cubicBezTo>
                    <a:pt x="54392" y="74343"/>
                    <a:pt x="49906" y="77575"/>
                    <a:pt x="49906" y="81616"/>
                  </a:cubicBezTo>
                  <a:cubicBezTo>
                    <a:pt x="49906" y="84848"/>
                    <a:pt x="52710" y="87676"/>
                    <a:pt x="56635" y="88484"/>
                  </a:cubicBezTo>
                  <a:cubicBezTo>
                    <a:pt x="56635" y="103434"/>
                    <a:pt x="56635" y="103434"/>
                    <a:pt x="56635" y="103434"/>
                  </a:cubicBezTo>
                  <a:cubicBezTo>
                    <a:pt x="63364" y="103434"/>
                    <a:pt x="63364" y="103434"/>
                    <a:pt x="63364" y="103434"/>
                  </a:cubicBezTo>
                  <a:cubicBezTo>
                    <a:pt x="63364" y="88484"/>
                    <a:pt x="63364" y="88484"/>
                    <a:pt x="63364" y="88484"/>
                  </a:cubicBezTo>
                  <a:cubicBezTo>
                    <a:pt x="67289" y="87676"/>
                    <a:pt x="70093" y="84848"/>
                    <a:pt x="70093" y="81616"/>
                  </a:cubicBezTo>
                  <a:cubicBezTo>
                    <a:pt x="70093" y="77575"/>
                    <a:pt x="65607" y="74343"/>
                    <a:pt x="60000" y="74343"/>
                  </a:cubicBezTo>
                  <a:close/>
                </a:path>
              </a:pathLst>
            </a:custGeom>
            <a:solidFill>
              <a:schemeClr val="accent1">
                <a:lumMod val="75000"/>
              </a:schemeClr>
            </a:solid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100" kern="0">
                <a:solidFill>
                  <a:srgbClr val="000000"/>
                </a:solidFill>
                <a:latin typeface="Arial" charset="0"/>
                <a:ea typeface="Arial" charset="0"/>
                <a:cs typeface="Arial" charset="0"/>
                <a:sym typeface="Arial"/>
              </a:endParaRPr>
            </a:p>
          </p:txBody>
        </p:sp>
        <p:cxnSp>
          <p:nvCxnSpPr>
            <p:cNvPr id="202" name="Shape 2156"/>
            <p:cNvCxnSpPr>
              <a:stCxn id="2073" idx="1"/>
              <a:endCxn id="2158" idx="3"/>
            </p:cNvCxnSpPr>
            <p:nvPr/>
          </p:nvCxnSpPr>
          <p:spPr>
            <a:xfrm flipH="1" flipV="1">
              <a:off x="4931426" y="3160707"/>
              <a:ext cx="453954" cy="2337"/>
            </a:xfrm>
            <a:prstGeom prst="straightConnector1">
              <a:avLst/>
            </a:prstGeom>
            <a:noFill/>
            <a:ln w="12700" cap="flat" cmpd="sng">
              <a:solidFill>
                <a:schemeClr val="tx1"/>
              </a:solidFill>
              <a:prstDash val="dot"/>
              <a:round/>
              <a:headEnd type="none" w="med" len="med"/>
              <a:tailEnd type="none" w="med" len="med"/>
            </a:ln>
          </p:spPr>
        </p:cxnSp>
      </p:grpSp>
      <p:sp>
        <p:nvSpPr>
          <p:cNvPr id="203" name="Title 1"/>
          <p:cNvSpPr txBox="1">
            <a:spLocks/>
          </p:cNvSpPr>
          <p:nvPr/>
        </p:nvSpPr>
        <p:spPr>
          <a:xfrm>
            <a:off x="242887" y="205979"/>
            <a:ext cx="8686800" cy="857250"/>
          </a:xfrm>
          <a:prstGeom prst="rect">
            <a:avLst/>
          </a:prstGeom>
          <a:noFill/>
          <a:ln>
            <a:noFill/>
          </a:ln>
        </p:spPr>
        <p:txBody>
          <a:bodyPr lIns="91425" tIns="91425" rIns="91425" bIns="91425" anchor="ctr" anchorCtr="0"/>
          <a:lstStyle>
            <a:lvl1pPr marL="0" marR="0" lvl="0" indent="0" algn="l" defTabSz="457200" rtl="0" eaLnBrk="1" latinLnBrk="0" hangingPunct="1">
              <a:lnSpc>
                <a:spcPct val="100000"/>
              </a:lnSpc>
              <a:spcBef>
                <a:spcPts val="0"/>
              </a:spcBef>
              <a:spcAft>
                <a:spcPts val="0"/>
              </a:spcAft>
              <a:buClr>
                <a:schemeClr val="dk2"/>
              </a:buClr>
              <a:buFont typeface="Arial"/>
              <a:buNone/>
              <a:defRPr sz="3200" b="0" i="0" u="none" strike="noStrike" kern="1200" cap="none">
                <a:solidFill>
                  <a:schemeClr val="dk2"/>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r>
              <a:rPr lang="en-US" b="1" dirty="0">
                <a:solidFill>
                  <a:srgbClr val="24ACFF"/>
                </a:solidFill>
                <a:latin typeface="Arial" charset="0"/>
                <a:ea typeface="Arial" charset="0"/>
                <a:cs typeface="Arial" charset="0"/>
              </a:rPr>
              <a:t>Scale</a:t>
            </a:r>
            <a:r>
              <a:rPr lang="en-US" dirty="0">
                <a:solidFill>
                  <a:srgbClr val="24ACFF"/>
                </a:solidFill>
                <a:latin typeface="Arial" charset="0"/>
                <a:ea typeface="Arial" charset="0"/>
                <a:cs typeface="Arial" charset="0"/>
              </a:rPr>
              <a:t>: Highly Available Infrastructure</a:t>
            </a:r>
          </a:p>
        </p:txBody>
      </p:sp>
    </p:spTree>
    <p:extLst>
      <p:ext uri="{BB962C8B-B14F-4D97-AF65-F5344CB8AC3E}">
        <p14:creationId xmlns:p14="http://schemas.microsoft.com/office/powerpoint/2010/main" val="103099470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Shape 2325"/>
          <p:cNvSpPr txBox="1">
            <a:spLocks noGrp="1"/>
          </p:cNvSpPr>
          <p:nvPr>
            <p:ph type="title"/>
          </p:nvPr>
        </p:nvSpPr>
        <p:spPr>
          <a:xfrm>
            <a:off x="242888" y="207982"/>
            <a:ext cx="8643937" cy="613170"/>
          </a:xfrm>
          <a:prstGeom prst="rect">
            <a:avLst/>
          </a:prstGeom>
          <a:noFill/>
          <a:ln>
            <a:noFill/>
          </a:ln>
        </p:spPr>
        <p:txBody>
          <a:bodyPr lIns="91425" tIns="91425" rIns="91425" bIns="91425" anchor="ctr" anchorCtr="0">
            <a:noAutofit/>
          </a:bodyPr>
          <a:lstStyle/>
          <a:p>
            <a:pPr algn="l">
              <a:buSzPct val="25000"/>
            </a:pPr>
            <a:r>
              <a:rPr lang="en-US" sz="3200" dirty="0" smtClean="0">
                <a:solidFill>
                  <a:srgbClr val="24ACFF"/>
                </a:solidFill>
                <a:latin typeface="Arial" charset="0"/>
                <a:ea typeface="Arial" charset="0"/>
                <a:cs typeface="Arial" charset="0"/>
              </a:rPr>
              <a:t>Security</a:t>
            </a:r>
            <a:r>
              <a:rPr lang="en-US" sz="3200" b="0" dirty="0" smtClean="0">
                <a:solidFill>
                  <a:srgbClr val="24ACFF"/>
                </a:solidFill>
                <a:latin typeface="Arial" charset="0"/>
                <a:ea typeface="Arial" charset="0"/>
                <a:cs typeface="Arial" charset="0"/>
              </a:rPr>
              <a:t>: Access Control</a:t>
            </a:r>
            <a:endParaRPr lang="en" sz="3200" b="0" dirty="0">
              <a:solidFill>
                <a:srgbClr val="24ACFF"/>
              </a:solidFill>
              <a:latin typeface="Arial" charset="0"/>
              <a:ea typeface="Arial" charset="0"/>
              <a:cs typeface="Arial" charset="0"/>
            </a:endParaRPr>
          </a:p>
        </p:txBody>
      </p:sp>
      <p:sp>
        <p:nvSpPr>
          <p:cNvPr id="2326" name="Shape 2326"/>
          <p:cNvSpPr txBox="1">
            <a:spLocks noGrp="1"/>
          </p:cNvSpPr>
          <p:nvPr>
            <p:ph type="body" idx="1"/>
          </p:nvPr>
        </p:nvSpPr>
        <p:spPr>
          <a:xfrm>
            <a:off x="5980295" y="1233747"/>
            <a:ext cx="3006891" cy="3455482"/>
          </a:xfrm>
          <a:prstGeom prst="rect">
            <a:avLst/>
          </a:prstGeom>
          <a:noFill/>
          <a:ln>
            <a:noFill/>
          </a:ln>
        </p:spPr>
        <p:txBody>
          <a:bodyPr lIns="91425" tIns="91425" rIns="91425" bIns="91425" anchor="t" anchorCtr="0">
            <a:noAutofit/>
          </a:bodyPr>
          <a:lstStyle/>
          <a:p>
            <a:pPr marL="126997" indent="0">
              <a:spcBef>
                <a:spcPts val="0"/>
              </a:spcBef>
              <a:buSzPct val="25000"/>
              <a:buNone/>
            </a:pPr>
            <a:r>
              <a:rPr lang="en-US" sz="1600" dirty="0" smtClean="0">
                <a:latin typeface="Arial" charset="0"/>
                <a:ea typeface="Arial" charset="0"/>
                <a:cs typeface="Arial" charset="0"/>
              </a:rPr>
              <a:t>Authentication (</a:t>
            </a:r>
            <a:r>
              <a:rPr lang="en-US" sz="1600" dirty="0" err="1" smtClean="0">
                <a:latin typeface="Arial" charset="0"/>
                <a:ea typeface="Arial" charset="0"/>
                <a:cs typeface="Arial" charset="0"/>
              </a:rPr>
              <a:t>AuthN</a:t>
            </a:r>
            <a:r>
              <a:rPr lang="en-US" sz="1600" dirty="0" smtClean="0">
                <a:latin typeface="Arial" charset="0"/>
                <a:ea typeface="Arial" charset="0"/>
                <a:cs typeface="Arial" charset="0"/>
              </a:rPr>
              <a:t>)</a:t>
            </a:r>
            <a:endParaRPr lang="en" sz="1600" dirty="0">
              <a:latin typeface="Arial" charset="0"/>
              <a:ea typeface="Arial" charset="0"/>
              <a:cs typeface="Arial" charset="0"/>
            </a:endParaRPr>
          </a:p>
          <a:p>
            <a:pPr indent="-215894"/>
            <a:r>
              <a:rPr lang="en-US" sz="1600" dirty="0" smtClean="0">
                <a:latin typeface="Arial" charset="0"/>
                <a:ea typeface="Arial" charset="0"/>
                <a:cs typeface="Arial" charset="0"/>
              </a:rPr>
              <a:t>Enterprise Integrations (e.g. </a:t>
            </a:r>
            <a:r>
              <a:rPr lang="en" sz="1600" dirty="0" smtClean="0">
                <a:latin typeface="Arial" charset="0"/>
                <a:ea typeface="Arial" charset="0"/>
                <a:cs typeface="Arial" charset="0"/>
              </a:rPr>
              <a:t>LDAP/AD</a:t>
            </a:r>
            <a:r>
              <a:rPr lang="en-US" sz="1600" dirty="0" smtClean="0">
                <a:latin typeface="Arial" charset="0"/>
                <a:ea typeface="Arial" charset="0"/>
                <a:cs typeface="Arial" charset="0"/>
              </a:rPr>
              <a:t>)</a:t>
            </a:r>
            <a:endParaRPr lang="en" sz="1600" dirty="0">
              <a:latin typeface="Arial" charset="0"/>
              <a:ea typeface="Arial" charset="0"/>
              <a:cs typeface="Arial" charset="0"/>
            </a:endParaRPr>
          </a:p>
          <a:p>
            <a:pPr indent="-215894"/>
            <a:r>
              <a:rPr lang="en" sz="1600" dirty="0" smtClean="0">
                <a:latin typeface="Arial" charset="0"/>
                <a:ea typeface="Arial" charset="0"/>
                <a:cs typeface="Arial" charset="0"/>
              </a:rPr>
              <a:t>Users </a:t>
            </a:r>
            <a:r>
              <a:rPr lang="en" sz="1600" dirty="0">
                <a:latin typeface="Arial" charset="0"/>
                <a:ea typeface="Arial" charset="0"/>
                <a:cs typeface="Arial" charset="0"/>
              </a:rPr>
              <a:t>and </a:t>
            </a:r>
            <a:r>
              <a:rPr lang="en" sz="1600" dirty="0" smtClean="0">
                <a:latin typeface="Arial" charset="0"/>
                <a:ea typeface="Arial" charset="0"/>
                <a:cs typeface="Arial" charset="0"/>
              </a:rPr>
              <a:t>Teams</a:t>
            </a:r>
            <a:endParaRPr lang="en" sz="1600" dirty="0">
              <a:latin typeface="Arial" charset="0"/>
              <a:ea typeface="Arial" charset="0"/>
              <a:cs typeface="Arial" charset="0"/>
            </a:endParaRPr>
          </a:p>
          <a:p>
            <a:pPr indent="-215894">
              <a:buSzPct val="25000"/>
              <a:buNone/>
            </a:pPr>
            <a:endParaRPr sz="1600" dirty="0">
              <a:latin typeface="Arial" charset="0"/>
              <a:ea typeface="Arial" charset="0"/>
              <a:cs typeface="Arial" charset="0"/>
            </a:endParaRPr>
          </a:p>
          <a:p>
            <a:pPr marL="126997" indent="0">
              <a:buSzPct val="25000"/>
              <a:buNone/>
            </a:pPr>
            <a:r>
              <a:rPr lang="en-US" sz="1600" dirty="0" smtClean="0">
                <a:latin typeface="Arial" charset="0"/>
                <a:ea typeface="Arial" charset="0"/>
                <a:cs typeface="Arial" charset="0"/>
              </a:rPr>
              <a:t>Authorization (</a:t>
            </a:r>
            <a:r>
              <a:rPr lang="en-US" sz="1600" dirty="0" err="1" smtClean="0">
                <a:latin typeface="Arial" charset="0"/>
                <a:ea typeface="Arial" charset="0"/>
                <a:cs typeface="Arial" charset="0"/>
              </a:rPr>
              <a:t>AuthZ</a:t>
            </a:r>
            <a:r>
              <a:rPr lang="en-US" sz="1600" dirty="0" smtClean="0">
                <a:latin typeface="Arial" charset="0"/>
                <a:ea typeface="Arial" charset="0"/>
                <a:cs typeface="Arial" charset="0"/>
              </a:rPr>
              <a:t>)</a:t>
            </a:r>
            <a:endParaRPr lang="en" sz="1600" dirty="0">
              <a:latin typeface="Arial" charset="0"/>
              <a:ea typeface="Arial" charset="0"/>
              <a:cs typeface="Arial" charset="0"/>
            </a:endParaRPr>
          </a:p>
          <a:p>
            <a:pPr indent="-215894"/>
            <a:r>
              <a:rPr lang="en-US" sz="1600" dirty="0" smtClean="0">
                <a:latin typeface="Arial" charset="0"/>
                <a:ea typeface="Arial" charset="0"/>
                <a:cs typeface="Arial" charset="0"/>
              </a:rPr>
              <a:t>Permissions</a:t>
            </a:r>
            <a:endParaRPr lang="en" sz="1600" dirty="0">
              <a:latin typeface="Arial" charset="0"/>
              <a:ea typeface="Arial" charset="0"/>
              <a:cs typeface="Arial" charset="0"/>
            </a:endParaRPr>
          </a:p>
          <a:p>
            <a:pPr indent="-215894"/>
            <a:r>
              <a:rPr lang="en-US" sz="1600" dirty="0" smtClean="0">
                <a:latin typeface="Arial" charset="0"/>
                <a:ea typeface="Arial" charset="0"/>
                <a:cs typeface="Arial" charset="0"/>
              </a:rPr>
              <a:t>Labels</a:t>
            </a:r>
            <a:endParaRPr lang="en" sz="1600" dirty="0">
              <a:latin typeface="Arial" charset="0"/>
              <a:ea typeface="Arial" charset="0"/>
              <a:cs typeface="Arial" charset="0"/>
            </a:endParaRPr>
          </a:p>
        </p:txBody>
      </p:sp>
      <p:pic>
        <p:nvPicPr>
          <p:cNvPr id="2328" name="Shape 2328"/>
          <p:cNvPicPr preferRelativeResize="0"/>
          <p:nvPr/>
        </p:nvPicPr>
        <p:blipFill rotWithShape="1">
          <a:blip r:embed="rId3">
            <a:alphaModFix/>
          </a:blip>
          <a:srcRect/>
          <a:stretch/>
        </p:blipFill>
        <p:spPr>
          <a:xfrm>
            <a:off x="202612" y="1143492"/>
            <a:ext cx="5636999" cy="2708699"/>
          </a:xfrm>
          <a:prstGeom prst="rect">
            <a:avLst/>
          </a:prstGeom>
          <a:noFill/>
          <a:ln>
            <a:noFill/>
          </a:ln>
        </p:spPr>
      </p:pic>
    </p:spTree>
    <p:extLst>
      <p:ext uri="{BB962C8B-B14F-4D97-AF65-F5344CB8AC3E}">
        <p14:creationId xmlns:p14="http://schemas.microsoft.com/office/powerpoint/2010/main" val="183228670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pic>
        <p:nvPicPr>
          <p:cNvPr id="2334" name="Shape 233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129923" y="2351517"/>
            <a:ext cx="370192" cy="370192"/>
          </a:xfrm>
          <a:prstGeom prst="rect">
            <a:avLst/>
          </a:prstGeom>
          <a:noFill/>
          <a:ln>
            <a:noFill/>
          </a:ln>
        </p:spPr>
      </p:pic>
      <p:sp>
        <p:nvSpPr>
          <p:cNvPr id="2335" name="Shape 2335"/>
          <p:cNvSpPr/>
          <p:nvPr/>
        </p:nvSpPr>
        <p:spPr>
          <a:xfrm rot="5400000">
            <a:off x="6147457" y="-519206"/>
            <a:ext cx="222116" cy="3639008"/>
          </a:xfrm>
          <a:prstGeom prst="leftBracket">
            <a:avLst>
              <a:gd name="adj" fmla="val 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008EC0"/>
              </a:solidFill>
              <a:ea typeface="Arial"/>
              <a:cs typeface="Arial"/>
              <a:sym typeface="Arial"/>
            </a:endParaRPr>
          </a:p>
        </p:txBody>
      </p:sp>
      <p:sp>
        <p:nvSpPr>
          <p:cNvPr id="2336" name="Shape 2336"/>
          <p:cNvSpPr/>
          <p:nvPr/>
        </p:nvSpPr>
        <p:spPr>
          <a:xfrm rot="5400000">
            <a:off x="2546461" y="-415633"/>
            <a:ext cx="222116" cy="3424948"/>
          </a:xfrm>
          <a:prstGeom prst="leftBracket">
            <a:avLst>
              <a:gd name="adj" fmla="val 0"/>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008EC0"/>
              </a:solidFill>
              <a:ea typeface="Arial"/>
              <a:cs typeface="Arial"/>
              <a:sym typeface="Arial"/>
            </a:endParaRPr>
          </a:p>
        </p:txBody>
      </p:sp>
      <p:sp>
        <p:nvSpPr>
          <p:cNvPr id="2337" name="Shape 2337"/>
          <p:cNvSpPr/>
          <p:nvPr/>
        </p:nvSpPr>
        <p:spPr>
          <a:xfrm>
            <a:off x="1908476" y="869450"/>
            <a:ext cx="1501039" cy="261609"/>
          </a:xfrm>
          <a:prstGeom prst="rect">
            <a:avLst/>
          </a:prstGeom>
          <a:noFill/>
          <a:ln>
            <a:noFill/>
          </a:ln>
        </p:spPr>
        <p:txBody>
          <a:bodyPr lIns="91425" tIns="45700" rIns="91425" bIns="45700" anchor="t" anchorCtr="0">
            <a:noAutofit/>
          </a:bodyPr>
          <a:lstStyle/>
          <a:p>
            <a:pPr algn="ctr">
              <a:buClr>
                <a:srgbClr val="1C2B30"/>
              </a:buClr>
              <a:buSzPct val="25000"/>
              <a:buFont typeface="Arial"/>
              <a:buNone/>
            </a:pPr>
            <a:r>
              <a:rPr lang="en" sz="1200" b="1" kern="0">
                <a:solidFill>
                  <a:srgbClr val="008EC0"/>
                </a:solidFill>
                <a:ea typeface="Arial"/>
                <a:cs typeface="Arial"/>
                <a:sym typeface="Arial"/>
              </a:rPr>
              <a:t>Developers</a:t>
            </a:r>
          </a:p>
          <a:p>
            <a:pPr algn="ctr">
              <a:buClr>
                <a:srgbClr val="1C2B30"/>
              </a:buClr>
              <a:buFont typeface="Arial"/>
              <a:buNone/>
            </a:pPr>
            <a:endParaRPr sz="1200" kern="0">
              <a:solidFill>
                <a:srgbClr val="008EC0"/>
              </a:solidFill>
              <a:ea typeface="Arial"/>
              <a:cs typeface="Arial"/>
              <a:sym typeface="Arial"/>
            </a:endParaRPr>
          </a:p>
        </p:txBody>
      </p:sp>
      <p:sp>
        <p:nvSpPr>
          <p:cNvPr id="2338" name="Shape 2338"/>
          <p:cNvSpPr/>
          <p:nvPr/>
        </p:nvSpPr>
        <p:spPr>
          <a:xfrm>
            <a:off x="5455533" y="867158"/>
            <a:ext cx="1501039" cy="261609"/>
          </a:xfrm>
          <a:prstGeom prst="rect">
            <a:avLst/>
          </a:prstGeom>
          <a:noFill/>
          <a:ln>
            <a:noFill/>
          </a:ln>
        </p:spPr>
        <p:txBody>
          <a:bodyPr lIns="91425" tIns="45700" rIns="91425" bIns="45700" anchor="t" anchorCtr="0">
            <a:noAutofit/>
          </a:bodyPr>
          <a:lstStyle/>
          <a:p>
            <a:pPr algn="ctr">
              <a:buClr>
                <a:srgbClr val="1C2B30"/>
              </a:buClr>
              <a:buSzPct val="25000"/>
              <a:buFont typeface="Arial"/>
              <a:buNone/>
            </a:pPr>
            <a:r>
              <a:rPr lang="en" sz="1200" b="1" kern="0">
                <a:solidFill>
                  <a:srgbClr val="008EC0"/>
                </a:solidFill>
                <a:ea typeface="Arial"/>
                <a:cs typeface="Arial"/>
                <a:sym typeface="Arial"/>
              </a:rPr>
              <a:t>IT Operations</a:t>
            </a:r>
          </a:p>
          <a:p>
            <a:pPr algn="ctr">
              <a:buClr>
                <a:srgbClr val="1C2B30"/>
              </a:buClr>
              <a:buFont typeface="Arial"/>
              <a:buNone/>
            </a:pPr>
            <a:endParaRPr sz="1200" kern="0">
              <a:solidFill>
                <a:srgbClr val="008EC0"/>
              </a:solidFill>
              <a:ea typeface="Arial"/>
              <a:cs typeface="Arial"/>
              <a:sym typeface="Arial"/>
            </a:endParaRPr>
          </a:p>
        </p:txBody>
      </p:sp>
      <p:grpSp>
        <p:nvGrpSpPr>
          <p:cNvPr id="2339" name="Shape 2339"/>
          <p:cNvGrpSpPr/>
          <p:nvPr/>
        </p:nvGrpSpPr>
        <p:grpSpPr>
          <a:xfrm>
            <a:off x="1632257" y="2371213"/>
            <a:ext cx="412181" cy="293100"/>
            <a:chOff x="1676400" y="9809163"/>
            <a:chExt cx="1930399" cy="1366837"/>
          </a:xfrm>
        </p:grpSpPr>
        <p:sp>
          <p:nvSpPr>
            <p:cNvPr id="2340" name="Shape 2340"/>
            <p:cNvSpPr/>
            <p:nvPr/>
          </p:nvSpPr>
          <p:spPr>
            <a:xfrm>
              <a:off x="1816100" y="9809163"/>
              <a:ext cx="1650999" cy="987425"/>
            </a:xfrm>
            <a:custGeom>
              <a:avLst/>
              <a:gdLst/>
              <a:ahLst/>
              <a:cxnLst/>
              <a:rect l="0" t="0" r="0" b="0"/>
              <a:pathLst>
                <a:path w="120000" h="120000" extrusionOk="0">
                  <a:moveTo>
                    <a:pt x="116525" y="0"/>
                  </a:moveTo>
                  <a:lnTo>
                    <a:pt x="3487" y="0"/>
                  </a:lnTo>
                  <a:lnTo>
                    <a:pt x="3487" y="0"/>
                  </a:lnTo>
                  <a:lnTo>
                    <a:pt x="3308" y="0"/>
                  </a:lnTo>
                  <a:lnTo>
                    <a:pt x="3128" y="21"/>
                  </a:lnTo>
                  <a:lnTo>
                    <a:pt x="2961" y="64"/>
                  </a:lnTo>
                  <a:lnTo>
                    <a:pt x="2782" y="107"/>
                  </a:lnTo>
                  <a:lnTo>
                    <a:pt x="2628" y="193"/>
                  </a:lnTo>
                  <a:lnTo>
                    <a:pt x="2461" y="257"/>
                  </a:lnTo>
                  <a:lnTo>
                    <a:pt x="2295" y="343"/>
                  </a:lnTo>
                  <a:lnTo>
                    <a:pt x="2141" y="471"/>
                  </a:lnTo>
                  <a:lnTo>
                    <a:pt x="1833" y="707"/>
                  </a:lnTo>
                  <a:lnTo>
                    <a:pt x="1551" y="986"/>
                  </a:lnTo>
                  <a:lnTo>
                    <a:pt x="1269" y="1329"/>
                  </a:lnTo>
                  <a:lnTo>
                    <a:pt x="1025" y="1715"/>
                  </a:lnTo>
                  <a:lnTo>
                    <a:pt x="807" y="2123"/>
                  </a:lnTo>
                  <a:lnTo>
                    <a:pt x="602" y="2552"/>
                  </a:lnTo>
                  <a:lnTo>
                    <a:pt x="423" y="3045"/>
                  </a:lnTo>
                  <a:lnTo>
                    <a:pt x="282" y="3560"/>
                  </a:lnTo>
                  <a:lnTo>
                    <a:pt x="217" y="3839"/>
                  </a:lnTo>
                  <a:lnTo>
                    <a:pt x="166" y="4117"/>
                  </a:lnTo>
                  <a:lnTo>
                    <a:pt x="115" y="4375"/>
                  </a:lnTo>
                  <a:lnTo>
                    <a:pt x="89" y="4654"/>
                  </a:lnTo>
                  <a:lnTo>
                    <a:pt x="38" y="4932"/>
                  </a:lnTo>
                  <a:lnTo>
                    <a:pt x="25" y="5233"/>
                  </a:lnTo>
                  <a:lnTo>
                    <a:pt x="12" y="5533"/>
                  </a:lnTo>
                  <a:lnTo>
                    <a:pt x="0" y="5833"/>
                  </a:lnTo>
                  <a:lnTo>
                    <a:pt x="0" y="114166"/>
                  </a:lnTo>
                  <a:lnTo>
                    <a:pt x="0" y="114166"/>
                  </a:lnTo>
                  <a:lnTo>
                    <a:pt x="12" y="114466"/>
                  </a:lnTo>
                  <a:lnTo>
                    <a:pt x="25" y="114745"/>
                  </a:lnTo>
                  <a:lnTo>
                    <a:pt x="38" y="115045"/>
                  </a:lnTo>
                  <a:lnTo>
                    <a:pt x="89" y="115324"/>
                  </a:lnTo>
                  <a:lnTo>
                    <a:pt x="115" y="115624"/>
                  </a:lnTo>
                  <a:lnTo>
                    <a:pt x="166" y="115903"/>
                  </a:lnTo>
                  <a:lnTo>
                    <a:pt x="217" y="116160"/>
                  </a:lnTo>
                  <a:lnTo>
                    <a:pt x="282" y="116439"/>
                  </a:lnTo>
                  <a:lnTo>
                    <a:pt x="423" y="116954"/>
                  </a:lnTo>
                  <a:lnTo>
                    <a:pt x="602" y="117426"/>
                  </a:lnTo>
                  <a:lnTo>
                    <a:pt x="807" y="117876"/>
                  </a:lnTo>
                  <a:lnTo>
                    <a:pt x="1025" y="118284"/>
                  </a:lnTo>
                  <a:lnTo>
                    <a:pt x="1269" y="118648"/>
                  </a:lnTo>
                  <a:lnTo>
                    <a:pt x="1551" y="118991"/>
                  </a:lnTo>
                  <a:lnTo>
                    <a:pt x="1833" y="119292"/>
                  </a:lnTo>
                  <a:lnTo>
                    <a:pt x="2141" y="119528"/>
                  </a:lnTo>
                  <a:lnTo>
                    <a:pt x="2295" y="119656"/>
                  </a:lnTo>
                  <a:lnTo>
                    <a:pt x="2461" y="119742"/>
                  </a:lnTo>
                  <a:lnTo>
                    <a:pt x="2628" y="119806"/>
                  </a:lnTo>
                  <a:lnTo>
                    <a:pt x="2782" y="119871"/>
                  </a:lnTo>
                  <a:lnTo>
                    <a:pt x="2961" y="119914"/>
                  </a:lnTo>
                  <a:lnTo>
                    <a:pt x="3128" y="119978"/>
                  </a:lnTo>
                  <a:lnTo>
                    <a:pt x="3308" y="120000"/>
                  </a:lnTo>
                  <a:lnTo>
                    <a:pt x="3487" y="120000"/>
                  </a:lnTo>
                  <a:lnTo>
                    <a:pt x="116525" y="120000"/>
                  </a:lnTo>
                  <a:lnTo>
                    <a:pt x="116525" y="120000"/>
                  </a:lnTo>
                  <a:lnTo>
                    <a:pt x="116704" y="120000"/>
                  </a:lnTo>
                  <a:lnTo>
                    <a:pt x="116884" y="119978"/>
                  </a:lnTo>
                  <a:lnTo>
                    <a:pt x="117050" y="119914"/>
                  </a:lnTo>
                  <a:lnTo>
                    <a:pt x="117230" y="119871"/>
                  </a:lnTo>
                  <a:lnTo>
                    <a:pt x="117384" y="119806"/>
                  </a:lnTo>
                  <a:lnTo>
                    <a:pt x="117551" y="119742"/>
                  </a:lnTo>
                  <a:lnTo>
                    <a:pt x="117717" y="119656"/>
                  </a:lnTo>
                  <a:lnTo>
                    <a:pt x="117871" y="119528"/>
                  </a:lnTo>
                  <a:lnTo>
                    <a:pt x="118179" y="119292"/>
                  </a:lnTo>
                  <a:lnTo>
                    <a:pt x="118461" y="118991"/>
                  </a:lnTo>
                  <a:lnTo>
                    <a:pt x="118730" y="118648"/>
                  </a:lnTo>
                  <a:lnTo>
                    <a:pt x="118974" y="118284"/>
                  </a:lnTo>
                  <a:lnTo>
                    <a:pt x="119205" y="117876"/>
                  </a:lnTo>
                  <a:lnTo>
                    <a:pt x="119410" y="117426"/>
                  </a:lnTo>
                  <a:lnTo>
                    <a:pt x="119589" y="116954"/>
                  </a:lnTo>
                  <a:lnTo>
                    <a:pt x="119653" y="116697"/>
                  </a:lnTo>
                  <a:lnTo>
                    <a:pt x="119730" y="116439"/>
                  </a:lnTo>
                  <a:lnTo>
                    <a:pt x="119794" y="116160"/>
                  </a:lnTo>
                  <a:lnTo>
                    <a:pt x="119846" y="115903"/>
                  </a:lnTo>
                  <a:lnTo>
                    <a:pt x="119884" y="115624"/>
                  </a:lnTo>
                  <a:lnTo>
                    <a:pt x="119923" y="115324"/>
                  </a:lnTo>
                  <a:lnTo>
                    <a:pt x="119961" y="115045"/>
                  </a:lnTo>
                  <a:lnTo>
                    <a:pt x="119987" y="114745"/>
                  </a:lnTo>
                  <a:lnTo>
                    <a:pt x="120000" y="114466"/>
                  </a:lnTo>
                  <a:lnTo>
                    <a:pt x="120000" y="114166"/>
                  </a:lnTo>
                  <a:lnTo>
                    <a:pt x="120000" y="5833"/>
                  </a:lnTo>
                  <a:lnTo>
                    <a:pt x="120000" y="5833"/>
                  </a:lnTo>
                  <a:lnTo>
                    <a:pt x="120000" y="5533"/>
                  </a:lnTo>
                  <a:lnTo>
                    <a:pt x="119987" y="5233"/>
                  </a:lnTo>
                  <a:lnTo>
                    <a:pt x="119961" y="4932"/>
                  </a:lnTo>
                  <a:lnTo>
                    <a:pt x="119923" y="4654"/>
                  </a:lnTo>
                  <a:lnTo>
                    <a:pt x="119884" y="4375"/>
                  </a:lnTo>
                  <a:lnTo>
                    <a:pt x="119846" y="4117"/>
                  </a:lnTo>
                  <a:lnTo>
                    <a:pt x="119794" y="3839"/>
                  </a:lnTo>
                  <a:lnTo>
                    <a:pt x="119730" y="3560"/>
                  </a:lnTo>
                  <a:lnTo>
                    <a:pt x="119653" y="3302"/>
                  </a:lnTo>
                  <a:lnTo>
                    <a:pt x="119589" y="3045"/>
                  </a:lnTo>
                  <a:lnTo>
                    <a:pt x="119410" y="2552"/>
                  </a:lnTo>
                  <a:lnTo>
                    <a:pt x="119205" y="2123"/>
                  </a:lnTo>
                  <a:lnTo>
                    <a:pt x="118974" y="1715"/>
                  </a:lnTo>
                  <a:lnTo>
                    <a:pt x="118730" y="1329"/>
                  </a:lnTo>
                  <a:lnTo>
                    <a:pt x="118461" y="986"/>
                  </a:lnTo>
                  <a:lnTo>
                    <a:pt x="118179" y="707"/>
                  </a:lnTo>
                  <a:lnTo>
                    <a:pt x="117871" y="471"/>
                  </a:lnTo>
                  <a:lnTo>
                    <a:pt x="117717" y="343"/>
                  </a:lnTo>
                  <a:lnTo>
                    <a:pt x="117551" y="257"/>
                  </a:lnTo>
                  <a:lnTo>
                    <a:pt x="117384" y="193"/>
                  </a:lnTo>
                  <a:lnTo>
                    <a:pt x="117230" y="107"/>
                  </a:lnTo>
                  <a:lnTo>
                    <a:pt x="117050" y="64"/>
                  </a:lnTo>
                  <a:lnTo>
                    <a:pt x="116884" y="21"/>
                  </a:lnTo>
                  <a:lnTo>
                    <a:pt x="116704" y="0"/>
                  </a:lnTo>
                  <a:lnTo>
                    <a:pt x="116525" y="0"/>
                  </a:lnTo>
                  <a:lnTo>
                    <a:pt x="116525" y="0"/>
                  </a:lnTo>
                  <a:close/>
                  <a:moveTo>
                    <a:pt x="59993" y="1265"/>
                  </a:moveTo>
                  <a:lnTo>
                    <a:pt x="59993" y="1265"/>
                  </a:lnTo>
                  <a:lnTo>
                    <a:pt x="60173" y="1265"/>
                  </a:lnTo>
                  <a:lnTo>
                    <a:pt x="60339" y="1308"/>
                  </a:lnTo>
                  <a:lnTo>
                    <a:pt x="60506" y="1394"/>
                  </a:lnTo>
                  <a:lnTo>
                    <a:pt x="60660" y="1479"/>
                  </a:lnTo>
                  <a:lnTo>
                    <a:pt x="60801" y="1587"/>
                  </a:lnTo>
                  <a:lnTo>
                    <a:pt x="60942" y="1737"/>
                  </a:lnTo>
                  <a:lnTo>
                    <a:pt x="61070" y="1887"/>
                  </a:lnTo>
                  <a:lnTo>
                    <a:pt x="61186" y="2080"/>
                  </a:lnTo>
                  <a:lnTo>
                    <a:pt x="61301" y="2294"/>
                  </a:lnTo>
                  <a:lnTo>
                    <a:pt x="61391" y="2487"/>
                  </a:lnTo>
                  <a:lnTo>
                    <a:pt x="61480" y="2723"/>
                  </a:lnTo>
                  <a:lnTo>
                    <a:pt x="61545" y="2981"/>
                  </a:lnTo>
                  <a:lnTo>
                    <a:pt x="61596" y="3238"/>
                  </a:lnTo>
                  <a:lnTo>
                    <a:pt x="61647" y="3517"/>
                  </a:lnTo>
                  <a:lnTo>
                    <a:pt x="61673" y="3774"/>
                  </a:lnTo>
                  <a:lnTo>
                    <a:pt x="61686" y="4053"/>
                  </a:lnTo>
                  <a:lnTo>
                    <a:pt x="61686" y="4053"/>
                  </a:lnTo>
                  <a:lnTo>
                    <a:pt x="61673" y="4353"/>
                  </a:lnTo>
                  <a:lnTo>
                    <a:pt x="61647" y="4632"/>
                  </a:lnTo>
                  <a:lnTo>
                    <a:pt x="61596" y="4890"/>
                  </a:lnTo>
                  <a:lnTo>
                    <a:pt x="61545" y="5168"/>
                  </a:lnTo>
                  <a:lnTo>
                    <a:pt x="61480" y="5404"/>
                  </a:lnTo>
                  <a:lnTo>
                    <a:pt x="61391" y="5640"/>
                  </a:lnTo>
                  <a:lnTo>
                    <a:pt x="61301" y="5855"/>
                  </a:lnTo>
                  <a:lnTo>
                    <a:pt x="61186" y="6048"/>
                  </a:lnTo>
                  <a:lnTo>
                    <a:pt x="61070" y="6241"/>
                  </a:lnTo>
                  <a:lnTo>
                    <a:pt x="60942" y="6391"/>
                  </a:lnTo>
                  <a:lnTo>
                    <a:pt x="60801" y="6541"/>
                  </a:lnTo>
                  <a:lnTo>
                    <a:pt x="60660" y="6648"/>
                  </a:lnTo>
                  <a:lnTo>
                    <a:pt x="60506" y="6734"/>
                  </a:lnTo>
                  <a:lnTo>
                    <a:pt x="60339" y="6798"/>
                  </a:lnTo>
                  <a:lnTo>
                    <a:pt x="60173" y="6863"/>
                  </a:lnTo>
                  <a:lnTo>
                    <a:pt x="59993" y="6884"/>
                  </a:lnTo>
                  <a:lnTo>
                    <a:pt x="59993" y="6884"/>
                  </a:lnTo>
                  <a:lnTo>
                    <a:pt x="59839" y="6863"/>
                  </a:lnTo>
                  <a:lnTo>
                    <a:pt x="59673" y="6798"/>
                  </a:lnTo>
                  <a:lnTo>
                    <a:pt x="59506" y="6734"/>
                  </a:lnTo>
                  <a:lnTo>
                    <a:pt x="59352" y="6648"/>
                  </a:lnTo>
                  <a:lnTo>
                    <a:pt x="59198" y="6541"/>
                  </a:lnTo>
                  <a:lnTo>
                    <a:pt x="59057" y="6391"/>
                  </a:lnTo>
                  <a:lnTo>
                    <a:pt x="58942" y="6241"/>
                  </a:lnTo>
                  <a:lnTo>
                    <a:pt x="58813" y="6048"/>
                  </a:lnTo>
                  <a:lnTo>
                    <a:pt x="58711" y="5855"/>
                  </a:lnTo>
                  <a:lnTo>
                    <a:pt x="58621" y="5640"/>
                  </a:lnTo>
                  <a:lnTo>
                    <a:pt x="58519" y="5404"/>
                  </a:lnTo>
                  <a:lnTo>
                    <a:pt x="58454" y="5168"/>
                  </a:lnTo>
                  <a:lnTo>
                    <a:pt x="58403" y="4890"/>
                  </a:lnTo>
                  <a:lnTo>
                    <a:pt x="58352" y="4632"/>
                  </a:lnTo>
                  <a:lnTo>
                    <a:pt x="58326" y="4353"/>
                  </a:lnTo>
                  <a:lnTo>
                    <a:pt x="58326" y="4053"/>
                  </a:lnTo>
                  <a:lnTo>
                    <a:pt x="58326" y="4053"/>
                  </a:lnTo>
                  <a:lnTo>
                    <a:pt x="58326" y="3774"/>
                  </a:lnTo>
                  <a:lnTo>
                    <a:pt x="58352" y="3517"/>
                  </a:lnTo>
                  <a:lnTo>
                    <a:pt x="58403" y="3238"/>
                  </a:lnTo>
                  <a:lnTo>
                    <a:pt x="58454" y="2981"/>
                  </a:lnTo>
                  <a:lnTo>
                    <a:pt x="58519" y="2723"/>
                  </a:lnTo>
                  <a:lnTo>
                    <a:pt x="58621" y="2487"/>
                  </a:lnTo>
                  <a:lnTo>
                    <a:pt x="58711" y="2294"/>
                  </a:lnTo>
                  <a:lnTo>
                    <a:pt x="58813" y="2080"/>
                  </a:lnTo>
                  <a:lnTo>
                    <a:pt x="58942" y="1887"/>
                  </a:lnTo>
                  <a:lnTo>
                    <a:pt x="59057" y="1737"/>
                  </a:lnTo>
                  <a:lnTo>
                    <a:pt x="59198" y="1587"/>
                  </a:lnTo>
                  <a:lnTo>
                    <a:pt x="59352" y="1479"/>
                  </a:lnTo>
                  <a:lnTo>
                    <a:pt x="59506" y="1394"/>
                  </a:lnTo>
                  <a:lnTo>
                    <a:pt x="59673" y="1308"/>
                  </a:lnTo>
                  <a:lnTo>
                    <a:pt x="59839" y="1265"/>
                  </a:lnTo>
                  <a:lnTo>
                    <a:pt x="59993" y="1265"/>
                  </a:lnTo>
                  <a:lnTo>
                    <a:pt x="59993" y="1265"/>
                  </a:lnTo>
                  <a:close/>
                  <a:moveTo>
                    <a:pt x="115153" y="109790"/>
                  </a:moveTo>
                  <a:lnTo>
                    <a:pt x="115153" y="109790"/>
                  </a:lnTo>
                  <a:lnTo>
                    <a:pt x="115153" y="110026"/>
                  </a:lnTo>
                  <a:lnTo>
                    <a:pt x="115127" y="110219"/>
                  </a:lnTo>
                  <a:lnTo>
                    <a:pt x="115102" y="110412"/>
                  </a:lnTo>
                  <a:lnTo>
                    <a:pt x="115063" y="110627"/>
                  </a:lnTo>
                  <a:lnTo>
                    <a:pt x="114999" y="110798"/>
                  </a:lnTo>
                  <a:lnTo>
                    <a:pt x="114948" y="110970"/>
                  </a:lnTo>
                  <a:lnTo>
                    <a:pt x="114884" y="111120"/>
                  </a:lnTo>
                  <a:lnTo>
                    <a:pt x="114794" y="111270"/>
                  </a:lnTo>
                  <a:lnTo>
                    <a:pt x="114704" y="111399"/>
                  </a:lnTo>
                  <a:lnTo>
                    <a:pt x="114601" y="111528"/>
                  </a:lnTo>
                  <a:lnTo>
                    <a:pt x="114499" y="111635"/>
                  </a:lnTo>
                  <a:lnTo>
                    <a:pt x="114396" y="111721"/>
                  </a:lnTo>
                  <a:lnTo>
                    <a:pt x="114281" y="111806"/>
                  </a:lnTo>
                  <a:lnTo>
                    <a:pt x="114166" y="111849"/>
                  </a:lnTo>
                  <a:lnTo>
                    <a:pt x="114037" y="111871"/>
                  </a:lnTo>
                  <a:lnTo>
                    <a:pt x="113909" y="111892"/>
                  </a:lnTo>
                  <a:lnTo>
                    <a:pt x="6103" y="111892"/>
                  </a:lnTo>
                  <a:lnTo>
                    <a:pt x="6103" y="111892"/>
                  </a:lnTo>
                  <a:lnTo>
                    <a:pt x="5974" y="111871"/>
                  </a:lnTo>
                  <a:lnTo>
                    <a:pt x="5846" y="111849"/>
                  </a:lnTo>
                  <a:lnTo>
                    <a:pt x="5731" y="111806"/>
                  </a:lnTo>
                  <a:lnTo>
                    <a:pt x="5615" y="111721"/>
                  </a:lnTo>
                  <a:lnTo>
                    <a:pt x="5513" y="111635"/>
                  </a:lnTo>
                  <a:lnTo>
                    <a:pt x="5398" y="111528"/>
                  </a:lnTo>
                  <a:lnTo>
                    <a:pt x="5308" y="111399"/>
                  </a:lnTo>
                  <a:lnTo>
                    <a:pt x="5218" y="111270"/>
                  </a:lnTo>
                  <a:lnTo>
                    <a:pt x="5128" y="111120"/>
                  </a:lnTo>
                  <a:lnTo>
                    <a:pt x="5064" y="110970"/>
                  </a:lnTo>
                  <a:lnTo>
                    <a:pt x="5000" y="110798"/>
                  </a:lnTo>
                  <a:lnTo>
                    <a:pt x="4949" y="110627"/>
                  </a:lnTo>
                  <a:lnTo>
                    <a:pt x="4910" y="110412"/>
                  </a:lnTo>
                  <a:lnTo>
                    <a:pt x="4872" y="110219"/>
                  </a:lnTo>
                  <a:lnTo>
                    <a:pt x="4859" y="110026"/>
                  </a:lnTo>
                  <a:lnTo>
                    <a:pt x="4859" y="109790"/>
                  </a:lnTo>
                  <a:lnTo>
                    <a:pt x="4859" y="10209"/>
                  </a:lnTo>
                  <a:lnTo>
                    <a:pt x="4859" y="10209"/>
                  </a:lnTo>
                  <a:lnTo>
                    <a:pt x="4859" y="9994"/>
                  </a:lnTo>
                  <a:lnTo>
                    <a:pt x="4872" y="9780"/>
                  </a:lnTo>
                  <a:lnTo>
                    <a:pt x="4910" y="9587"/>
                  </a:lnTo>
                  <a:lnTo>
                    <a:pt x="4949" y="9394"/>
                  </a:lnTo>
                  <a:lnTo>
                    <a:pt x="5000" y="9201"/>
                  </a:lnTo>
                  <a:lnTo>
                    <a:pt x="5064" y="9029"/>
                  </a:lnTo>
                  <a:lnTo>
                    <a:pt x="5128" y="8857"/>
                  </a:lnTo>
                  <a:lnTo>
                    <a:pt x="5218" y="8729"/>
                  </a:lnTo>
                  <a:lnTo>
                    <a:pt x="5308" y="8579"/>
                  </a:lnTo>
                  <a:lnTo>
                    <a:pt x="5398" y="8471"/>
                  </a:lnTo>
                  <a:lnTo>
                    <a:pt x="5513" y="8364"/>
                  </a:lnTo>
                  <a:lnTo>
                    <a:pt x="5615" y="8257"/>
                  </a:lnTo>
                  <a:lnTo>
                    <a:pt x="5731" y="8193"/>
                  </a:lnTo>
                  <a:lnTo>
                    <a:pt x="5846" y="8150"/>
                  </a:lnTo>
                  <a:lnTo>
                    <a:pt x="5974" y="8128"/>
                  </a:lnTo>
                  <a:lnTo>
                    <a:pt x="6103" y="8107"/>
                  </a:lnTo>
                  <a:lnTo>
                    <a:pt x="113909" y="8107"/>
                  </a:lnTo>
                  <a:lnTo>
                    <a:pt x="113909" y="8107"/>
                  </a:lnTo>
                  <a:lnTo>
                    <a:pt x="114037" y="8128"/>
                  </a:lnTo>
                  <a:lnTo>
                    <a:pt x="114166" y="8150"/>
                  </a:lnTo>
                  <a:lnTo>
                    <a:pt x="114281" y="8193"/>
                  </a:lnTo>
                  <a:lnTo>
                    <a:pt x="114396" y="8257"/>
                  </a:lnTo>
                  <a:lnTo>
                    <a:pt x="114499" y="8364"/>
                  </a:lnTo>
                  <a:lnTo>
                    <a:pt x="114601" y="8471"/>
                  </a:lnTo>
                  <a:lnTo>
                    <a:pt x="114704" y="8579"/>
                  </a:lnTo>
                  <a:lnTo>
                    <a:pt x="114794" y="8729"/>
                  </a:lnTo>
                  <a:lnTo>
                    <a:pt x="114884" y="8857"/>
                  </a:lnTo>
                  <a:lnTo>
                    <a:pt x="114948" y="9029"/>
                  </a:lnTo>
                  <a:lnTo>
                    <a:pt x="114999" y="9201"/>
                  </a:lnTo>
                  <a:lnTo>
                    <a:pt x="115063" y="9394"/>
                  </a:lnTo>
                  <a:lnTo>
                    <a:pt x="115102" y="9587"/>
                  </a:lnTo>
                  <a:lnTo>
                    <a:pt x="115127" y="9780"/>
                  </a:lnTo>
                  <a:lnTo>
                    <a:pt x="115153" y="9994"/>
                  </a:lnTo>
                  <a:lnTo>
                    <a:pt x="115153" y="10209"/>
                  </a:lnTo>
                  <a:lnTo>
                    <a:pt x="115153" y="109790"/>
                  </a:lnTo>
                  <a:close/>
                </a:path>
              </a:pathLst>
            </a:custGeom>
            <a:solidFill>
              <a:srgbClr val="1C2B30"/>
            </a:solidFill>
            <a:ln w="9525" cap="flat" cmpd="sng">
              <a:solidFill>
                <a:srgbClr val="1C2B30"/>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341" name="Shape 2341"/>
            <p:cNvSpPr/>
            <p:nvPr/>
          </p:nvSpPr>
          <p:spPr>
            <a:xfrm>
              <a:off x="1676400" y="11107738"/>
              <a:ext cx="1930399" cy="68262"/>
            </a:xfrm>
            <a:custGeom>
              <a:avLst/>
              <a:gdLst/>
              <a:ahLst/>
              <a:cxnLst/>
              <a:rect l="0" t="0" r="0" b="0"/>
              <a:pathLst>
                <a:path w="120000" h="120000" extrusionOk="0">
                  <a:moveTo>
                    <a:pt x="65" y="0"/>
                  </a:moveTo>
                  <a:lnTo>
                    <a:pt x="65" y="0"/>
                  </a:lnTo>
                  <a:lnTo>
                    <a:pt x="32" y="4961"/>
                  </a:lnTo>
                  <a:lnTo>
                    <a:pt x="10" y="9612"/>
                  </a:lnTo>
                  <a:lnTo>
                    <a:pt x="0" y="14573"/>
                  </a:lnTo>
                  <a:lnTo>
                    <a:pt x="0" y="19534"/>
                  </a:lnTo>
                  <a:lnTo>
                    <a:pt x="0" y="21705"/>
                  </a:lnTo>
                  <a:lnTo>
                    <a:pt x="0" y="21705"/>
                  </a:lnTo>
                  <a:lnTo>
                    <a:pt x="0" y="26666"/>
                  </a:lnTo>
                  <a:lnTo>
                    <a:pt x="10" y="31627"/>
                  </a:lnTo>
                  <a:lnTo>
                    <a:pt x="32" y="36589"/>
                  </a:lnTo>
                  <a:lnTo>
                    <a:pt x="65" y="41550"/>
                  </a:lnTo>
                  <a:lnTo>
                    <a:pt x="109" y="46201"/>
                  </a:lnTo>
                  <a:lnTo>
                    <a:pt x="153" y="50852"/>
                  </a:lnTo>
                  <a:lnTo>
                    <a:pt x="208" y="55193"/>
                  </a:lnTo>
                  <a:lnTo>
                    <a:pt x="274" y="59844"/>
                  </a:lnTo>
                  <a:lnTo>
                    <a:pt x="339" y="64186"/>
                  </a:lnTo>
                  <a:lnTo>
                    <a:pt x="416" y="68527"/>
                  </a:lnTo>
                  <a:lnTo>
                    <a:pt x="504" y="72558"/>
                  </a:lnTo>
                  <a:lnTo>
                    <a:pt x="592" y="76589"/>
                  </a:lnTo>
                  <a:lnTo>
                    <a:pt x="679" y="80310"/>
                  </a:lnTo>
                  <a:lnTo>
                    <a:pt x="789" y="84031"/>
                  </a:lnTo>
                  <a:lnTo>
                    <a:pt x="899" y="87751"/>
                  </a:lnTo>
                  <a:lnTo>
                    <a:pt x="1019" y="90852"/>
                  </a:lnTo>
                  <a:lnTo>
                    <a:pt x="1129" y="94263"/>
                  </a:lnTo>
                  <a:lnTo>
                    <a:pt x="1260" y="97364"/>
                  </a:lnTo>
                  <a:lnTo>
                    <a:pt x="1392" y="100465"/>
                  </a:lnTo>
                  <a:lnTo>
                    <a:pt x="1535" y="102945"/>
                  </a:lnTo>
                  <a:lnTo>
                    <a:pt x="1677" y="105736"/>
                  </a:lnTo>
                  <a:lnTo>
                    <a:pt x="1820" y="107906"/>
                  </a:lnTo>
                  <a:lnTo>
                    <a:pt x="1973" y="110387"/>
                  </a:lnTo>
                  <a:lnTo>
                    <a:pt x="2127" y="111937"/>
                  </a:lnTo>
                  <a:lnTo>
                    <a:pt x="2280" y="114108"/>
                  </a:lnTo>
                  <a:lnTo>
                    <a:pt x="2445" y="115348"/>
                  </a:lnTo>
                  <a:lnTo>
                    <a:pt x="2609" y="116589"/>
                  </a:lnTo>
                  <a:lnTo>
                    <a:pt x="2774" y="118139"/>
                  </a:lnTo>
                  <a:lnTo>
                    <a:pt x="2938" y="118759"/>
                  </a:lnTo>
                  <a:lnTo>
                    <a:pt x="3114" y="119379"/>
                  </a:lnTo>
                  <a:lnTo>
                    <a:pt x="3289" y="119689"/>
                  </a:lnTo>
                  <a:lnTo>
                    <a:pt x="3464" y="120000"/>
                  </a:lnTo>
                  <a:lnTo>
                    <a:pt x="116524" y="120000"/>
                  </a:lnTo>
                  <a:lnTo>
                    <a:pt x="116524" y="120000"/>
                  </a:lnTo>
                  <a:lnTo>
                    <a:pt x="116710" y="119689"/>
                  </a:lnTo>
                  <a:lnTo>
                    <a:pt x="116885" y="119379"/>
                  </a:lnTo>
                  <a:lnTo>
                    <a:pt x="117050" y="118759"/>
                  </a:lnTo>
                  <a:lnTo>
                    <a:pt x="117225" y="118139"/>
                  </a:lnTo>
                  <a:lnTo>
                    <a:pt x="117390" y="116589"/>
                  </a:lnTo>
                  <a:lnTo>
                    <a:pt x="117554" y="115348"/>
                  </a:lnTo>
                  <a:lnTo>
                    <a:pt x="117719" y="114108"/>
                  </a:lnTo>
                  <a:lnTo>
                    <a:pt x="117872" y="111937"/>
                  </a:lnTo>
                  <a:lnTo>
                    <a:pt x="118026" y="110387"/>
                  </a:lnTo>
                  <a:lnTo>
                    <a:pt x="118179" y="107906"/>
                  </a:lnTo>
                  <a:lnTo>
                    <a:pt x="118322" y="105736"/>
                  </a:lnTo>
                  <a:lnTo>
                    <a:pt x="118464" y="102945"/>
                  </a:lnTo>
                  <a:lnTo>
                    <a:pt x="118607" y="100465"/>
                  </a:lnTo>
                  <a:lnTo>
                    <a:pt x="118739" y="97364"/>
                  </a:lnTo>
                  <a:lnTo>
                    <a:pt x="118859" y="94263"/>
                  </a:lnTo>
                  <a:lnTo>
                    <a:pt x="118980" y="90852"/>
                  </a:lnTo>
                  <a:lnTo>
                    <a:pt x="119089" y="87751"/>
                  </a:lnTo>
                  <a:lnTo>
                    <a:pt x="119210" y="84031"/>
                  </a:lnTo>
                  <a:lnTo>
                    <a:pt x="119309" y="80310"/>
                  </a:lnTo>
                  <a:lnTo>
                    <a:pt x="119407" y="76589"/>
                  </a:lnTo>
                  <a:lnTo>
                    <a:pt x="119495" y="72558"/>
                  </a:lnTo>
                  <a:lnTo>
                    <a:pt x="119572" y="68527"/>
                  </a:lnTo>
                  <a:lnTo>
                    <a:pt x="119660" y="64186"/>
                  </a:lnTo>
                  <a:lnTo>
                    <a:pt x="119725" y="59844"/>
                  </a:lnTo>
                  <a:lnTo>
                    <a:pt x="119791" y="55193"/>
                  </a:lnTo>
                  <a:lnTo>
                    <a:pt x="119846" y="50852"/>
                  </a:lnTo>
                  <a:lnTo>
                    <a:pt x="119890" y="46201"/>
                  </a:lnTo>
                  <a:lnTo>
                    <a:pt x="119934" y="41550"/>
                  </a:lnTo>
                  <a:lnTo>
                    <a:pt x="119956" y="36589"/>
                  </a:lnTo>
                  <a:lnTo>
                    <a:pt x="119978" y="31627"/>
                  </a:lnTo>
                  <a:lnTo>
                    <a:pt x="119989" y="26666"/>
                  </a:lnTo>
                  <a:lnTo>
                    <a:pt x="120000" y="21705"/>
                  </a:lnTo>
                  <a:lnTo>
                    <a:pt x="120000" y="19534"/>
                  </a:lnTo>
                  <a:lnTo>
                    <a:pt x="120000" y="19534"/>
                  </a:lnTo>
                  <a:lnTo>
                    <a:pt x="119989" y="14573"/>
                  </a:lnTo>
                  <a:lnTo>
                    <a:pt x="119978" y="9612"/>
                  </a:lnTo>
                  <a:lnTo>
                    <a:pt x="119967" y="4961"/>
                  </a:lnTo>
                  <a:lnTo>
                    <a:pt x="119934" y="0"/>
                  </a:lnTo>
                  <a:lnTo>
                    <a:pt x="65" y="0"/>
                  </a:lnTo>
                  <a:close/>
                </a:path>
              </a:pathLst>
            </a:custGeom>
            <a:solidFill>
              <a:srgbClr val="1C2B30"/>
            </a:solidFill>
            <a:ln w="9525" cap="flat" cmpd="sng">
              <a:solidFill>
                <a:srgbClr val="1C2B30"/>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342" name="Shape 2342"/>
            <p:cNvSpPr/>
            <p:nvPr/>
          </p:nvSpPr>
          <p:spPr>
            <a:xfrm>
              <a:off x="1687513" y="10825163"/>
              <a:ext cx="1908173" cy="263525"/>
            </a:xfrm>
            <a:custGeom>
              <a:avLst/>
              <a:gdLst/>
              <a:ahLst/>
              <a:cxnLst/>
              <a:rect l="0" t="0" r="0" b="0"/>
              <a:pathLst>
                <a:path w="120000" h="120000" extrusionOk="0">
                  <a:moveTo>
                    <a:pt x="119844" y="105449"/>
                  </a:moveTo>
                  <a:lnTo>
                    <a:pt x="112616" y="5356"/>
                  </a:lnTo>
                  <a:lnTo>
                    <a:pt x="112616" y="5356"/>
                  </a:lnTo>
                  <a:lnTo>
                    <a:pt x="112505" y="4157"/>
                  </a:lnTo>
                  <a:lnTo>
                    <a:pt x="112383" y="3117"/>
                  </a:lnTo>
                  <a:lnTo>
                    <a:pt x="112250" y="2158"/>
                  </a:lnTo>
                  <a:lnTo>
                    <a:pt x="112095" y="1359"/>
                  </a:lnTo>
                  <a:lnTo>
                    <a:pt x="111929" y="799"/>
                  </a:lnTo>
                  <a:lnTo>
                    <a:pt x="111751" y="319"/>
                  </a:lnTo>
                  <a:lnTo>
                    <a:pt x="111574" y="79"/>
                  </a:lnTo>
                  <a:lnTo>
                    <a:pt x="111385" y="0"/>
                  </a:lnTo>
                  <a:lnTo>
                    <a:pt x="8614" y="0"/>
                  </a:lnTo>
                  <a:lnTo>
                    <a:pt x="8614" y="0"/>
                  </a:lnTo>
                  <a:lnTo>
                    <a:pt x="8425" y="79"/>
                  </a:lnTo>
                  <a:lnTo>
                    <a:pt x="8237" y="319"/>
                  </a:lnTo>
                  <a:lnTo>
                    <a:pt x="8070" y="799"/>
                  </a:lnTo>
                  <a:lnTo>
                    <a:pt x="7904" y="1359"/>
                  </a:lnTo>
                  <a:lnTo>
                    <a:pt x="7749" y="2158"/>
                  </a:lnTo>
                  <a:lnTo>
                    <a:pt x="7605" y="3117"/>
                  </a:lnTo>
                  <a:lnTo>
                    <a:pt x="7483" y="4157"/>
                  </a:lnTo>
                  <a:lnTo>
                    <a:pt x="7383" y="5356"/>
                  </a:lnTo>
                  <a:lnTo>
                    <a:pt x="155" y="105449"/>
                  </a:lnTo>
                  <a:lnTo>
                    <a:pt x="155" y="105449"/>
                  </a:lnTo>
                  <a:lnTo>
                    <a:pt x="88" y="106728"/>
                  </a:lnTo>
                  <a:lnTo>
                    <a:pt x="22" y="108007"/>
                  </a:lnTo>
                  <a:lnTo>
                    <a:pt x="0" y="109287"/>
                  </a:lnTo>
                  <a:lnTo>
                    <a:pt x="0" y="110566"/>
                  </a:lnTo>
                  <a:lnTo>
                    <a:pt x="11" y="111765"/>
                  </a:lnTo>
                  <a:lnTo>
                    <a:pt x="66" y="112964"/>
                  </a:lnTo>
                  <a:lnTo>
                    <a:pt x="121" y="114163"/>
                  </a:lnTo>
                  <a:lnTo>
                    <a:pt x="210" y="115283"/>
                  </a:lnTo>
                  <a:lnTo>
                    <a:pt x="299" y="116242"/>
                  </a:lnTo>
                  <a:lnTo>
                    <a:pt x="410" y="117201"/>
                  </a:lnTo>
                  <a:lnTo>
                    <a:pt x="543" y="118081"/>
                  </a:lnTo>
                  <a:lnTo>
                    <a:pt x="687" y="118720"/>
                  </a:lnTo>
                  <a:lnTo>
                    <a:pt x="853" y="119280"/>
                  </a:lnTo>
                  <a:lnTo>
                    <a:pt x="1019" y="119680"/>
                  </a:lnTo>
                  <a:lnTo>
                    <a:pt x="1197" y="119920"/>
                  </a:lnTo>
                  <a:lnTo>
                    <a:pt x="1385" y="120000"/>
                  </a:lnTo>
                  <a:lnTo>
                    <a:pt x="118614" y="120000"/>
                  </a:lnTo>
                  <a:lnTo>
                    <a:pt x="118614" y="120000"/>
                  </a:lnTo>
                  <a:lnTo>
                    <a:pt x="118802" y="119920"/>
                  </a:lnTo>
                  <a:lnTo>
                    <a:pt x="118980" y="119680"/>
                  </a:lnTo>
                  <a:lnTo>
                    <a:pt x="119146" y="119280"/>
                  </a:lnTo>
                  <a:lnTo>
                    <a:pt x="119301" y="118720"/>
                  </a:lnTo>
                  <a:lnTo>
                    <a:pt x="119445" y="118081"/>
                  </a:lnTo>
                  <a:lnTo>
                    <a:pt x="119578" y="117201"/>
                  </a:lnTo>
                  <a:lnTo>
                    <a:pt x="119700" y="116242"/>
                  </a:lnTo>
                  <a:lnTo>
                    <a:pt x="119789" y="115283"/>
                  </a:lnTo>
                  <a:lnTo>
                    <a:pt x="119878" y="114163"/>
                  </a:lnTo>
                  <a:lnTo>
                    <a:pt x="119933" y="112964"/>
                  </a:lnTo>
                  <a:lnTo>
                    <a:pt x="119977" y="111765"/>
                  </a:lnTo>
                  <a:lnTo>
                    <a:pt x="120000" y="110566"/>
                  </a:lnTo>
                  <a:lnTo>
                    <a:pt x="120000" y="109287"/>
                  </a:lnTo>
                  <a:lnTo>
                    <a:pt x="119966" y="108007"/>
                  </a:lnTo>
                  <a:lnTo>
                    <a:pt x="119911" y="106728"/>
                  </a:lnTo>
                  <a:lnTo>
                    <a:pt x="119844" y="105449"/>
                  </a:lnTo>
                  <a:lnTo>
                    <a:pt x="119844" y="105449"/>
                  </a:lnTo>
                  <a:close/>
                  <a:moveTo>
                    <a:pt x="44922" y="110806"/>
                  </a:moveTo>
                  <a:lnTo>
                    <a:pt x="46241" y="86102"/>
                  </a:lnTo>
                  <a:lnTo>
                    <a:pt x="73747" y="86102"/>
                  </a:lnTo>
                  <a:lnTo>
                    <a:pt x="75077" y="110806"/>
                  </a:lnTo>
                  <a:lnTo>
                    <a:pt x="44922" y="110806"/>
                  </a:lnTo>
                  <a:close/>
                  <a:moveTo>
                    <a:pt x="9667" y="76828"/>
                  </a:moveTo>
                  <a:lnTo>
                    <a:pt x="13004" y="21665"/>
                  </a:lnTo>
                  <a:lnTo>
                    <a:pt x="106995" y="21665"/>
                  </a:lnTo>
                  <a:lnTo>
                    <a:pt x="110332" y="76828"/>
                  </a:lnTo>
                  <a:lnTo>
                    <a:pt x="9667" y="76828"/>
                  </a:lnTo>
                  <a:close/>
                </a:path>
              </a:pathLst>
            </a:custGeom>
            <a:solidFill>
              <a:srgbClr val="1C2B30"/>
            </a:solidFill>
            <a:ln w="9525" cap="flat" cmpd="sng">
              <a:solidFill>
                <a:srgbClr val="1C2B30"/>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grpSp>
      <p:cxnSp>
        <p:nvCxnSpPr>
          <p:cNvPr id="2343" name="Shape 2343"/>
          <p:cNvCxnSpPr/>
          <p:nvPr/>
        </p:nvCxnSpPr>
        <p:spPr>
          <a:xfrm>
            <a:off x="2176581" y="2631817"/>
            <a:ext cx="1935666" cy="10970"/>
          </a:xfrm>
          <a:prstGeom prst="straightConnector1">
            <a:avLst/>
          </a:prstGeom>
          <a:noFill/>
          <a:ln w="12700" cap="flat" cmpd="sng">
            <a:solidFill>
              <a:srgbClr val="A5A5A5"/>
            </a:solidFill>
            <a:prstDash val="solid"/>
            <a:round/>
            <a:headEnd type="stealth" w="lg" len="lg"/>
            <a:tailEnd type="stealth" w="lg" len="lg"/>
          </a:ln>
        </p:spPr>
      </p:cxnSp>
      <p:pic>
        <p:nvPicPr>
          <p:cNvPr id="2344" name="Shape 234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596209" y="2314428"/>
            <a:ext cx="291368" cy="322588"/>
          </a:xfrm>
          <a:prstGeom prst="rect">
            <a:avLst/>
          </a:prstGeom>
          <a:noFill/>
          <a:ln>
            <a:noFill/>
          </a:ln>
        </p:spPr>
      </p:pic>
      <p:pic>
        <p:nvPicPr>
          <p:cNvPr id="2345" name="Shape 234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023297" y="2645591"/>
            <a:ext cx="431455" cy="358234"/>
          </a:xfrm>
          <a:prstGeom prst="rect">
            <a:avLst/>
          </a:prstGeom>
          <a:noFill/>
          <a:ln>
            <a:noFill/>
          </a:ln>
        </p:spPr>
      </p:pic>
      <p:grpSp>
        <p:nvGrpSpPr>
          <p:cNvPr id="2346" name="Shape 2346"/>
          <p:cNvGrpSpPr/>
          <p:nvPr/>
        </p:nvGrpSpPr>
        <p:grpSpPr>
          <a:xfrm>
            <a:off x="6973315" y="2235797"/>
            <a:ext cx="531416" cy="350092"/>
            <a:chOff x="5419407" y="2204100"/>
            <a:chExt cx="577986" cy="317523"/>
          </a:xfrm>
        </p:grpSpPr>
        <p:sp>
          <p:nvSpPr>
            <p:cNvPr id="2347" name="Shape 2347"/>
            <p:cNvSpPr/>
            <p:nvPr/>
          </p:nvSpPr>
          <p:spPr>
            <a:xfrm>
              <a:off x="5425901" y="2240448"/>
              <a:ext cx="548309" cy="273309"/>
            </a:xfrm>
            <a:prstGeom prst="ellipse">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endParaRPr>
            </a:p>
          </p:txBody>
        </p:sp>
        <p:sp>
          <p:nvSpPr>
            <p:cNvPr id="2348" name="Shape 2348"/>
            <p:cNvSpPr/>
            <p:nvPr/>
          </p:nvSpPr>
          <p:spPr>
            <a:xfrm>
              <a:off x="5419407" y="2204100"/>
              <a:ext cx="577986" cy="317523"/>
            </a:xfrm>
            <a:custGeom>
              <a:avLst/>
              <a:gdLst/>
              <a:ahLst/>
              <a:cxnLst/>
              <a:rect l="0" t="0" r="0" b="0"/>
              <a:pathLst>
                <a:path w="120000" h="120000" extrusionOk="0">
                  <a:moveTo>
                    <a:pt x="67475" y="120000"/>
                  </a:moveTo>
                  <a:lnTo>
                    <a:pt x="67475" y="120000"/>
                  </a:lnTo>
                  <a:lnTo>
                    <a:pt x="64875" y="119797"/>
                  </a:lnTo>
                  <a:lnTo>
                    <a:pt x="62405" y="119189"/>
                  </a:lnTo>
                  <a:lnTo>
                    <a:pt x="60065" y="118378"/>
                  </a:lnTo>
                  <a:lnTo>
                    <a:pt x="57984" y="117364"/>
                  </a:lnTo>
                  <a:lnTo>
                    <a:pt x="56034" y="116148"/>
                  </a:lnTo>
                  <a:lnTo>
                    <a:pt x="54344" y="114932"/>
                  </a:lnTo>
                  <a:lnTo>
                    <a:pt x="51614" y="112500"/>
                  </a:lnTo>
                  <a:lnTo>
                    <a:pt x="51614" y="112500"/>
                  </a:lnTo>
                  <a:lnTo>
                    <a:pt x="50314" y="113716"/>
                  </a:lnTo>
                  <a:lnTo>
                    <a:pt x="49144" y="114932"/>
                  </a:lnTo>
                  <a:lnTo>
                    <a:pt x="47713" y="115945"/>
                  </a:lnTo>
                  <a:lnTo>
                    <a:pt x="46413" y="116554"/>
                  </a:lnTo>
                  <a:lnTo>
                    <a:pt x="44983" y="117364"/>
                  </a:lnTo>
                  <a:lnTo>
                    <a:pt x="43423" y="117770"/>
                  </a:lnTo>
                  <a:lnTo>
                    <a:pt x="41993" y="118175"/>
                  </a:lnTo>
                  <a:lnTo>
                    <a:pt x="40563" y="118378"/>
                  </a:lnTo>
                  <a:lnTo>
                    <a:pt x="40563" y="118378"/>
                  </a:lnTo>
                  <a:lnTo>
                    <a:pt x="38873" y="118175"/>
                  </a:lnTo>
                  <a:lnTo>
                    <a:pt x="37183" y="117770"/>
                  </a:lnTo>
                  <a:lnTo>
                    <a:pt x="35622" y="117364"/>
                  </a:lnTo>
                  <a:lnTo>
                    <a:pt x="34062" y="116351"/>
                  </a:lnTo>
                  <a:lnTo>
                    <a:pt x="32502" y="115540"/>
                  </a:lnTo>
                  <a:lnTo>
                    <a:pt x="31072" y="114324"/>
                  </a:lnTo>
                  <a:lnTo>
                    <a:pt x="29772" y="113108"/>
                  </a:lnTo>
                  <a:lnTo>
                    <a:pt x="28472" y="111283"/>
                  </a:lnTo>
                  <a:lnTo>
                    <a:pt x="28472" y="111283"/>
                  </a:lnTo>
                  <a:lnTo>
                    <a:pt x="26002" y="112094"/>
                  </a:lnTo>
                  <a:lnTo>
                    <a:pt x="23661" y="112094"/>
                  </a:lnTo>
                  <a:lnTo>
                    <a:pt x="23661" y="112094"/>
                  </a:lnTo>
                  <a:lnTo>
                    <a:pt x="21321" y="112094"/>
                  </a:lnTo>
                  <a:lnTo>
                    <a:pt x="18981" y="111283"/>
                  </a:lnTo>
                  <a:lnTo>
                    <a:pt x="16641" y="110472"/>
                  </a:lnTo>
                  <a:lnTo>
                    <a:pt x="14431" y="109256"/>
                  </a:lnTo>
                  <a:lnTo>
                    <a:pt x="12351" y="107837"/>
                  </a:lnTo>
                  <a:lnTo>
                    <a:pt x="10530" y="105810"/>
                  </a:lnTo>
                  <a:lnTo>
                    <a:pt x="8580" y="103581"/>
                  </a:lnTo>
                  <a:lnTo>
                    <a:pt x="6890" y="101351"/>
                  </a:lnTo>
                  <a:lnTo>
                    <a:pt x="5330" y="98716"/>
                  </a:lnTo>
                  <a:lnTo>
                    <a:pt x="4030" y="95675"/>
                  </a:lnTo>
                  <a:lnTo>
                    <a:pt x="2990" y="92837"/>
                  </a:lnTo>
                  <a:lnTo>
                    <a:pt x="1820" y="89594"/>
                  </a:lnTo>
                  <a:lnTo>
                    <a:pt x="1040" y="86148"/>
                  </a:lnTo>
                  <a:lnTo>
                    <a:pt x="520" y="82500"/>
                  </a:lnTo>
                  <a:lnTo>
                    <a:pt x="130" y="79054"/>
                  </a:lnTo>
                  <a:lnTo>
                    <a:pt x="0" y="75405"/>
                  </a:lnTo>
                  <a:lnTo>
                    <a:pt x="0" y="75405"/>
                  </a:lnTo>
                  <a:lnTo>
                    <a:pt x="0" y="72162"/>
                  </a:lnTo>
                  <a:lnTo>
                    <a:pt x="260" y="69527"/>
                  </a:lnTo>
                  <a:lnTo>
                    <a:pt x="650" y="66689"/>
                  </a:lnTo>
                  <a:lnTo>
                    <a:pt x="1040" y="64054"/>
                  </a:lnTo>
                  <a:lnTo>
                    <a:pt x="1690" y="61418"/>
                  </a:lnTo>
                  <a:lnTo>
                    <a:pt x="2470" y="58783"/>
                  </a:lnTo>
                  <a:lnTo>
                    <a:pt x="3380" y="56351"/>
                  </a:lnTo>
                  <a:lnTo>
                    <a:pt x="4290" y="53918"/>
                  </a:lnTo>
                  <a:lnTo>
                    <a:pt x="5330" y="51891"/>
                  </a:lnTo>
                  <a:lnTo>
                    <a:pt x="6630" y="49662"/>
                  </a:lnTo>
                  <a:lnTo>
                    <a:pt x="7800" y="47837"/>
                  </a:lnTo>
                  <a:lnTo>
                    <a:pt x="9230" y="45810"/>
                  </a:lnTo>
                  <a:lnTo>
                    <a:pt x="10790" y="44391"/>
                  </a:lnTo>
                  <a:lnTo>
                    <a:pt x="12351" y="42972"/>
                  </a:lnTo>
                  <a:lnTo>
                    <a:pt x="14041" y="41554"/>
                  </a:lnTo>
                  <a:lnTo>
                    <a:pt x="15731" y="40540"/>
                  </a:lnTo>
                  <a:lnTo>
                    <a:pt x="15731" y="40540"/>
                  </a:lnTo>
                  <a:lnTo>
                    <a:pt x="16381" y="38108"/>
                  </a:lnTo>
                  <a:lnTo>
                    <a:pt x="17161" y="35675"/>
                  </a:lnTo>
                  <a:lnTo>
                    <a:pt x="18071" y="33445"/>
                  </a:lnTo>
                  <a:lnTo>
                    <a:pt x="18981" y="31418"/>
                  </a:lnTo>
                  <a:lnTo>
                    <a:pt x="20021" y="29189"/>
                  </a:lnTo>
                  <a:lnTo>
                    <a:pt x="21061" y="27567"/>
                  </a:lnTo>
                  <a:lnTo>
                    <a:pt x="22361" y="25743"/>
                  </a:lnTo>
                  <a:lnTo>
                    <a:pt x="23661" y="24324"/>
                  </a:lnTo>
                  <a:lnTo>
                    <a:pt x="25092" y="22702"/>
                  </a:lnTo>
                  <a:lnTo>
                    <a:pt x="26652" y="21689"/>
                  </a:lnTo>
                  <a:lnTo>
                    <a:pt x="28082" y="20472"/>
                  </a:lnTo>
                  <a:lnTo>
                    <a:pt x="29772" y="19662"/>
                  </a:lnTo>
                  <a:lnTo>
                    <a:pt x="31332" y="19054"/>
                  </a:lnTo>
                  <a:lnTo>
                    <a:pt x="33022" y="18445"/>
                  </a:lnTo>
                  <a:lnTo>
                    <a:pt x="34712" y="18040"/>
                  </a:lnTo>
                  <a:lnTo>
                    <a:pt x="36403" y="18040"/>
                  </a:lnTo>
                  <a:lnTo>
                    <a:pt x="36403" y="18040"/>
                  </a:lnTo>
                  <a:lnTo>
                    <a:pt x="38093" y="18040"/>
                  </a:lnTo>
                  <a:lnTo>
                    <a:pt x="39913" y="18445"/>
                  </a:lnTo>
                  <a:lnTo>
                    <a:pt x="39913" y="18445"/>
                  </a:lnTo>
                  <a:lnTo>
                    <a:pt x="40823" y="16418"/>
                  </a:lnTo>
                  <a:lnTo>
                    <a:pt x="41863" y="14391"/>
                  </a:lnTo>
                  <a:lnTo>
                    <a:pt x="43033" y="12567"/>
                  </a:lnTo>
                  <a:lnTo>
                    <a:pt x="44203" y="10743"/>
                  </a:lnTo>
                  <a:lnTo>
                    <a:pt x="45503" y="9121"/>
                  </a:lnTo>
                  <a:lnTo>
                    <a:pt x="46803" y="7702"/>
                  </a:lnTo>
                  <a:lnTo>
                    <a:pt x="48234" y="6283"/>
                  </a:lnTo>
                  <a:lnTo>
                    <a:pt x="49664" y="5067"/>
                  </a:lnTo>
                  <a:lnTo>
                    <a:pt x="50964" y="3851"/>
                  </a:lnTo>
                  <a:lnTo>
                    <a:pt x="52524" y="2837"/>
                  </a:lnTo>
                  <a:lnTo>
                    <a:pt x="54084" y="2229"/>
                  </a:lnTo>
                  <a:lnTo>
                    <a:pt x="55644" y="1418"/>
                  </a:lnTo>
                  <a:lnTo>
                    <a:pt x="57334" y="810"/>
                  </a:lnTo>
                  <a:lnTo>
                    <a:pt x="58894" y="405"/>
                  </a:lnTo>
                  <a:lnTo>
                    <a:pt x="60585" y="202"/>
                  </a:lnTo>
                  <a:lnTo>
                    <a:pt x="62275" y="0"/>
                  </a:lnTo>
                  <a:lnTo>
                    <a:pt x="62275" y="0"/>
                  </a:lnTo>
                  <a:lnTo>
                    <a:pt x="64485" y="202"/>
                  </a:lnTo>
                  <a:lnTo>
                    <a:pt x="66825" y="810"/>
                  </a:lnTo>
                  <a:lnTo>
                    <a:pt x="69035" y="1418"/>
                  </a:lnTo>
                  <a:lnTo>
                    <a:pt x="71115" y="2432"/>
                  </a:lnTo>
                  <a:lnTo>
                    <a:pt x="73326" y="3851"/>
                  </a:lnTo>
                  <a:lnTo>
                    <a:pt x="75276" y="5270"/>
                  </a:lnTo>
                  <a:lnTo>
                    <a:pt x="77226" y="7297"/>
                  </a:lnTo>
                  <a:lnTo>
                    <a:pt x="79046" y="9121"/>
                  </a:lnTo>
                  <a:lnTo>
                    <a:pt x="80736" y="11351"/>
                  </a:lnTo>
                  <a:lnTo>
                    <a:pt x="82296" y="13986"/>
                  </a:lnTo>
                  <a:lnTo>
                    <a:pt x="83596" y="16621"/>
                  </a:lnTo>
                  <a:lnTo>
                    <a:pt x="85027" y="19459"/>
                  </a:lnTo>
                  <a:lnTo>
                    <a:pt x="86067" y="22297"/>
                  </a:lnTo>
                  <a:lnTo>
                    <a:pt x="86977" y="25540"/>
                  </a:lnTo>
                  <a:lnTo>
                    <a:pt x="88017" y="28783"/>
                  </a:lnTo>
                  <a:lnTo>
                    <a:pt x="88537" y="32432"/>
                  </a:lnTo>
                  <a:lnTo>
                    <a:pt x="88537" y="32432"/>
                  </a:lnTo>
                  <a:lnTo>
                    <a:pt x="90227" y="32635"/>
                  </a:lnTo>
                  <a:lnTo>
                    <a:pt x="91917" y="33040"/>
                  </a:lnTo>
                  <a:lnTo>
                    <a:pt x="93607" y="34054"/>
                  </a:lnTo>
                  <a:lnTo>
                    <a:pt x="95167" y="35067"/>
                  </a:lnTo>
                  <a:lnTo>
                    <a:pt x="96728" y="36081"/>
                  </a:lnTo>
                  <a:lnTo>
                    <a:pt x="98288" y="37500"/>
                  </a:lnTo>
                  <a:lnTo>
                    <a:pt x="99718" y="38918"/>
                  </a:lnTo>
                  <a:lnTo>
                    <a:pt x="101018" y="40540"/>
                  </a:lnTo>
                  <a:lnTo>
                    <a:pt x="102318" y="42162"/>
                  </a:lnTo>
                  <a:lnTo>
                    <a:pt x="103358" y="44189"/>
                  </a:lnTo>
                  <a:lnTo>
                    <a:pt x="104398" y="46418"/>
                  </a:lnTo>
                  <a:lnTo>
                    <a:pt x="105568" y="48445"/>
                  </a:lnTo>
                  <a:lnTo>
                    <a:pt x="106348" y="50878"/>
                  </a:lnTo>
                  <a:lnTo>
                    <a:pt x="106998" y="53310"/>
                  </a:lnTo>
                  <a:lnTo>
                    <a:pt x="107648" y="55945"/>
                  </a:lnTo>
                  <a:lnTo>
                    <a:pt x="108169" y="58581"/>
                  </a:lnTo>
                  <a:lnTo>
                    <a:pt x="108169" y="58581"/>
                  </a:lnTo>
                  <a:lnTo>
                    <a:pt x="109339" y="58986"/>
                  </a:lnTo>
                  <a:lnTo>
                    <a:pt x="110639" y="60000"/>
                  </a:lnTo>
                  <a:lnTo>
                    <a:pt x="111809" y="60810"/>
                  </a:lnTo>
                  <a:lnTo>
                    <a:pt x="112849" y="61824"/>
                  </a:lnTo>
                  <a:lnTo>
                    <a:pt x="114019" y="63040"/>
                  </a:lnTo>
                  <a:lnTo>
                    <a:pt x="114929" y="64459"/>
                  </a:lnTo>
                  <a:lnTo>
                    <a:pt x="115839" y="66081"/>
                  </a:lnTo>
                  <a:lnTo>
                    <a:pt x="116749" y="67500"/>
                  </a:lnTo>
                  <a:lnTo>
                    <a:pt x="117399" y="69121"/>
                  </a:lnTo>
                  <a:lnTo>
                    <a:pt x="118179" y="70743"/>
                  </a:lnTo>
                  <a:lnTo>
                    <a:pt x="118569" y="72770"/>
                  </a:lnTo>
                  <a:lnTo>
                    <a:pt x="119089" y="74594"/>
                  </a:lnTo>
                  <a:lnTo>
                    <a:pt x="119479" y="76621"/>
                  </a:lnTo>
                  <a:lnTo>
                    <a:pt x="119869" y="78648"/>
                  </a:lnTo>
                  <a:lnTo>
                    <a:pt x="120000" y="80675"/>
                  </a:lnTo>
                  <a:lnTo>
                    <a:pt x="120000" y="82702"/>
                  </a:lnTo>
                  <a:lnTo>
                    <a:pt x="120000" y="82702"/>
                  </a:lnTo>
                  <a:lnTo>
                    <a:pt x="120000" y="85540"/>
                  </a:lnTo>
                  <a:lnTo>
                    <a:pt x="119739" y="87770"/>
                  </a:lnTo>
                  <a:lnTo>
                    <a:pt x="119349" y="90000"/>
                  </a:lnTo>
                  <a:lnTo>
                    <a:pt x="118959" y="92432"/>
                  </a:lnTo>
                  <a:lnTo>
                    <a:pt x="118309" y="94459"/>
                  </a:lnTo>
                  <a:lnTo>
                    <a:pt x="117529" y="96486"/>
                  </a:lnTo>
                  <a:lnTo>
                    <a:pt x="116619" y="98310"/>
                  </a:lnTo>
                  <a:lnTo>
                    <a:pt x="115709" y="100337"/>
                  </a:lnTo>
                  <a:lnTo>
                    <a:pt x="114669" y="101959"/>
                  </a:lnTo>
                  <a:lnTo>
                    <a:pt x="113499" y="103378"/>
                  </a:lnTo>
                  <a:lnTo>
                    <a:pt x="112329" y="104594"/>
                  </a:lnTo>
                  <a:lnTo>
                    <a:pt x="110899" y="105810"/>
                  </a:lnTo>
                  <a:lnTo>
                    <a:pt x="109469" y="106824"/>
                  </a:lnTo>
                  <a:lnTo>
                    <a:pt x="108169" y="107432"/>
                  </a:lnTo>
                  <a:lnTo>
                    <a:pt x="106608" y="108040"/>
                  </a:lnTo>
                  <a:lnTo>
                    <a:pt x="105048" y="108243"/>
                  </a:lnTo>
                  <a:lnTo>
                    <a:pt x="105048" y="108243"/>
                  </a:lnTo>
                  <a:lnTo>
                    <a:pt x="86067" y="108243"/>
                  </a:lnTo>
                  <a:lnTo>
                    <a:pt x="86067" y="108243"/>
                  </a:lnTo>
                  <a:lnTo>
                    <a:pt x="83986" y="111081"/>
                  </a:lnTo>
                  <a:lnTo>
                    <a:pt x="81776" y="113513"/>
                  </a:lnTo>
                  <a:lnTo>
                    <a:pt x="79436" y="115540"/>
                  </a:lnTo>
                  <a:lnTo>
                    <a:pt x="77226" y="117162"/>
                  </a:lnTo>
                  <a:lnTo>
                    <a:pt x="74886" y="118378"/>
                  </a:lnTo>
                  <a:lnTo>
                    <a:pt x="72416" y="119189"/>
                  </a:lnTo>
                  <a:lnTo>
                    <a:pt x="69945" y="119797"/>
                  </a:lnTo>
                  <a:lnTo>
                    <a:pt x="67475" y="120000"/>
                  </a:lnTo>
                  <a:lnTo>
                    <a:pt x="67475" y="120000"/>
                  </a:lnTo>
                  <a:close/>
                  <a:moveTo>
                    <a:pt x="51484" y="101756"/>
                  </a:moveTo>
                  <a:lnTo>
                    <a:pt x="53174" y="104189"/>
                  </a:lnTo>
                  <a:lnTo>
                    <a:pt x="53174" y="104189"/>
                  </a:lnTo>
                  <a:lnTo>
                    <a:pt x="54344" y="105608"/>
                  </a:lnTo>
                  <a:lnTo>
                    <a:pt x="55904" y="106824"/>
                  </a:lnTo>
                  <a:lnTo>
                    <a:pt x="57464" y="108243"/>
                  </a:lnTo>
                  <a:lnTo>
                    <a:pt x="59154" y="109459"/>
                  </a:lnTo>
                  <a:lnTo>
                    <a:pt x="61105" y="110472"/>
                  </a:lnTo>
                  <a:lnTo>
                    <a:pt x="63185" y="111081"/>
                  </a:lnTo>
                  <a:lnTo>
                    <a:pt x="65265" y="111689"/>
                  </a:lnTo>
                  <a:lnTo>
                    <a:pt x="67475" y="111891"/>
                  </a:lnTo>
                  <a:lnTo>
                    <a:pt x="67475" y="111891"/>
                  </a:lnTo>
                  <a:lnTo>
                    <a:pt x="69425" y="111689"/>
                  </a:lnTo>
                  <a:lnTo>
                    <a:pt x="71635" y="111081"/>
                  </a:lnTo>
                  <a:lnTo>
                    <a:pt x="73586" y="110472"/>
                  </a:lnTo>
                  <a:lnTo>
                    <a:pt x="75666" y="109256"/>
                  </a:lnTo>
                  <a:lnTo>
                    <a:pt x="77616" y="107837"/>
                  </a:lnTo>
                  <a:lnTo>
                    <a:pt x="79696" y="105810"/>
                  </a:lnTo>
                  <a:lnTo>
                    <a:pt x="81516" y="103581"/>
                  </a:lnTo>
                  <a:lnTo>
                    <a:pt x="83336" y="101351"/>
                  </a:lnTo>
                  <a:lnTo>
                    <a:pt x="84117" y="100135"/>
                  </a:lnTo>
                  <a:lnTo>
                    <a:pt x="104788" y="100135"/>
                  </a:lnTo>
                  <a:lnTo>
                    <a:pt x="104788" y="100135"/>
                  </a:lnTo>
                  <a:lnTo>
                    <a:pt x="105828" y="100135"/>
                  </a:lnTo>
                  <a:lnTo>
                    <a:pt x="106868" y="99527"/>
                  </a:lnTo>
                  <a:lnTo>
                    <a:pt x="107778" y="99121"/>
                  </a:lnTo>
                  <a:lnTo>
                    <a:pt x="108819" y="98310"/>
                  </a:lnTo>
                  <a:lnTo>
                    <a:pt x="109729" y="97702"/>
                  </a:lnTo>
                  <a:lnTo>
                    <a:pt x="110509" y="96689"/>
                  </a:lnTo>
                  <a:lnTo>
                    <a:pt x="111809" y="94459"/>
                  </a:lnTo>
                  <a:lnTo>
                    <a:pt x="113109" y="92229"/>
                  </a:lnTo>
                  <a:lnTo>
                    <a:pt x="113499" y="90810"/>
                  </a:lnTo>
                  <a:lnTo>
                    <a:pt x="114019" y="89189"/>
                  </a:lnTo>
                  <a:lnTo>
                    <a:pt x="114279" y="87770"/>
                  </a:lnTo>
                  <a:lnTo>
                    <a:pt x="114669" y="86148"/>
                  </a:lnTo>
                  <a:lnTo>
                    <a:pt x="114799" y="84527"/>
                  </a:lnTo>
                  <a:lnTo>
                    <a:pt x="114799" y="82702"/>
                  </a:lnTo>
                  <a:lnTo>
                    <a:pt x="114799" y="82702"/>
                  </a:lnTo>
                  <a:lnTo>
                    <a:pt x="114669" y="79662"/>
                  </a:lnTo>
                  <a:lnTo>
                    <a:pt x="114149" y="76824"/>
                  </a:lnTo>
                  <a:lnTo>
                    <a:pt x="113239" y="74189"/>
                  </a:lnTo>
                  <a:lnTo>
                    <a:pt x="112199" y="71756"/>
                  </a:lnTo>
                  <a:lnTo>
                    <a:pt x="110769" y="69527"/>
                  </a:lnTo>
                  <a:lnTo>
                    <a:pt x="109209" y="67905"/>
                  </a:lnTo>
                  <a:lnTo>
                    <a:pt x="107388" y="66689"/>
                  </a:lnTo>
                  <a:lnTo>
                    <a:pt x="105568" y="66081"/>
                  </a:lnTo>
                  <a:lnTo>
                    <a:pt x="103488" y="65472"/>
                  </a:lnTo>
                  <a:lnTo>
                    <a:pt x="103358" y="62432"/>
                  </a:lnTo>
                  <a:lnTo>
                    <a:pt x="103358" y="62432"/>
                  </a:lnTo>
                  <a:lnTo>
                    <a:pt x="103098" y="60202"/>
                  </a:lnTo>
                  <a:lnTo>
                    <a:pt x="102578" y="57770"/>
                  </a:lnTo>
                  <a:lnTo>
                    <a:pt x="101928" y="55743"/>
                  </a:lnTo>
                  <a:lnTo>
                    <a:pt x="101408" y="53716"/>
                  </a:lnTo>
                  <a:lnTo>
                    <a:pt x="100628" y="51891"/>
                  </a:lnTo>
                  <a:lnTo>
                    <a:pt x="99718" y="49864"/>
                  </a:lnTo>
                  <a:lnTo>
                    <a:pt x="98678" y="48243"/>
                  </a:lnTo>
                  <a:lnTo>
                    <a:pt x="97638" y="46824"/>
                  </a:lnTo>
                  <a:lnTo>
                    <a:pt x="96468" y="45405"/>
                  </a:lnTo>
                  <a:lnTo>
                    <a:pt x="95167" y="43986"/>
                  </a:lnTo>
                  <a:lnTo>
                    <a:pt x="93997" y="42972"/>
                  </a:lnTo>
                  <a:lnTo>
                    <a:pt x="92567" y="41959"/>
                  </a:lnTo>
                  <a:lnTo>
                    <a:pt x="91137" y="41351"/>
                  </a:lnTo>
                  <a:lnTo>
                    <a:pt x="89837" y="40743"/>
                  </a:lnTo>
                  <a:lnTo>
                    <a:pt x="88277" y="40540"/>
                  </a:lnTo>
                  <a:lnTo>
                    <a:pt x="86717" y="40337"/>
                  </a:lnTo>
                  <a:lnTo>
                    <a:pt x="84117" y="40337"/>
                  </a:lnTo>
                  <a:lnTo>
                    <a:pt x="83856" y="36891"/>
                  </a:lnTo>
                  <a:lnTo>
                    <a:pt x="83856" y="36891"/>
                  </a:lnTo>
                  <a:lnTo>
                    <a:pt x="83336" y="33851"/>
                  </a:lnTo>
                  <a:lnTo>
                    <a:pt x="82816" y="31013"/>
                  </a:lnTo>
                  <a:lnTo>
                    <a:pt x="82166" y="28175"/>
                  </a:lnTo>
                  <a:lnTo>
                    <a:pt x="81126" y="25540"/>
                  </a:lnTo>
                  <a:lnTo>
                    <a:pt x="80216" y="23108"/>
                  </a:lnTo>
                  <a:lnTo>
                    <a:pt x="79046" y="20675"/>
                  </a:lnTo>
                  <a:lnTo>
                    <a:pt x="77746" y="18445"/>
                  </a:lnTo>
                  <a:lnTo>
                    <a:pt x="76446" y="16418"/>
                  </a:lnTo>
                  <a:lnTo>
                    <a:pt x="74886" y="14594"/>
                  </a:lnTo>
                  <a:lnTo>
                    <a:pt x="73326" y="12972"/>
                  </a:lnTo>
                  <a:lnTo>
                    <a:pt x="71635" y="11554"/>
                  </a:lnTo>
                  <a:lnTo>
                    <a:pt x="69945" y="10337"/>
                  </a:lnTo>
                  <a:lnTo>
                    <a:pt x="68125" y="9527"/>
                  </a:lnTo>
                  <a:lnTo>
                    <a:pt x="66045" y="8918"/>
                  </a:lnTo>
                  <a:lnTo>
                    <a:pt x="64225" y="8310"/>
                  </a:lnTo>
                  <a:lnTo>
                    <a:pt x="62275" y="8108"/>
                  </a:lnTo>
                  <a:lnTo>
                    <a:pt x="62275" y="8108"/>
                  </a:lnTo>
                  <a:lnTo>
                    <a:pt x="60715" y="8310"/>
                  </a:lnTo>
                  <a:lnTo>
                    <a:pt x="59284" y="8716"/>
                  </a:lnTo>
                  <a:lnTo>
                    <a:pt x="57984" y="8918"/>
                  </a:lnTo>
                  <a:lnTo>
                    <a:pt x="56554" y="9324"/>
                  </a:lnTo>
                  <a:lnTo>
                    <a:pt x="53954" y="10743"/>
                  </a:lnTo>
                  <a:lnTo>
                    <a:pt x="51354" y="12770"/>
                  </a:lnTo>
                  <a:lnTo>
                    <a:pt x="49014" y="15202"/>
                  </a:lnTo>
                  <a:lnTo>
                    <a:pt x="46803" y="18040"/>
                  </a:lnTo>
                  <a:lnTo>
                    <a:pt x="45893" y="19662"/>
                  </a:lnTo>
                  <a:lnTo>
                    <a:pt x="44983" y="21283"/>
                  </a:lnTo>
                  <a:lnTo>
                    <a:pt x="44073" y="23108"/>
                  </a:lnTo>
                  <a:lnTo>
                    <a:pt x="43293" y="24932"/>
                  </a:lnTo>
                  <a:lnTo>
                    <a:pt x="42383" y="27567"/>
                  </a:lnTo>
                  <a:lnTo>
                    <a:pt x="40303" y="26959"/>
                  </a:lnTo>
                  <a:lnTo>
                    <a:pt x="40303" y="26959"/>
                  </a:lnTo>
                  <a:lnTo>
                    <a:pt x="38353" y="26351"/>
                  </a:lnTo>
                  <a:lnTo>
                    <a:pt x="36403" y="26148"/>
                  </a:lnTo>
                  <a:lnTo>
                    <a:pt x="36403" y="26148"/>
                  </a:lnTo>
                  <a:lnTo>
                    <a:pt x="34972" y="26148"/>
                  </a:lnTo>
                  <a:lnTo>
                    <a:pt x="33542" y="26351"/>
                  </a:lnTo>
                  <a:lnTo>
                    <a:pt x="32372" y="26959"/>
                  </a:lnTo>
                  <a:lnTo>
                    <a:pt x="30942" y="27567"/>
                  </a:lnTo>
                  <a:lnTo>
                    <a:pt x="29772" y="28378"/>
                  </a:lnTo>
                  <a:lnTo>
                    <a:pt x="28472" y="29189"/>
                  </a:lnTo>
                  <a:lnTo>
                    <a:pt x="27432" y="30202"/>
                  </a:lnTo>
                  <a:lnTo>
                    <a:pt x="26392" y="31418"/>
                  </a:lnTo>
                  <a:lnTo>
                    <a:pt x="25222" y="32635"/>
                  </a:lnTo>
                  <a:lnTo>
                    <a:pt x="24312" y="34054"/>
                  </a:lnTo>
                  <a:lnTo>
                    <a:pt x="23401" y="35675"/>
                  </a:lnTo>
                  <a:lnTo>
                    <a:pt x="22621" y="37297"/>
                  </a:lnTo>
                  <a:lnTo>
                    <a:pt x="21841" y="39121"/>
                  </a:lnTo>
                  <a:lnTo>
                    <a:pt x="21321" y="40743"/>
                  </a:lnTo>
                  <a:lnTo>
                    <a:pt x="20671" y="42972"/>
                  </a:lnTo>
                  <a:lnTo>
                    <a:pt x="20281" y="44797"/>
                  </a:lnTo>
                  <a:lnTo>
                    <a:pt x="19891" y="47027"/>
                  </a:lnTo>
                  <a:lnTo>
                    <a:pt x="18461" y="47837"/>
                  </a:lnTo>
                  <a:lnTo>
                    <a:pt x="18461" y="47837"/>
                  </a:lnTo>
                  <a:lnTo>
                    <a:pt x="17161" y="48445"/>
                  </a:lnTo>
                  <a:lnTo>
                    <a:pt x="15731" y="49459"/>
                  </a:lnTo>
                  <a:lnTo>
                    <a:pt x="14301" y="50472"/>
                  </a:lnTo>
                  <a:lnTo>
                    <a:pt x="13131" y="51689"/>
                  </a:lnTo>
                  <a:lnTo>
                    <a:pt x="11960" y="53108"/>
                  </a:lnTo>
                  <a:lnTo>
                    <a:pt x="10790" y="54729"/>
                  </a:lnTo>
                  <a:lnTo>
                    <a:pt x="9880" y="56148"/>
                  </a:lnTo>
                  <a:lnTo>
                    <a:pt x="8970" y="58175"/>
                  </a:lnTo>
                  <a:lnTo>
                    <a:pt x="8190" y="60000"/>
                  </a:lnTo>
                  <a:lnTo>
                    <a:pt x="7410" y="61824"/>
                  </a:lnTo>
                  <a:lnTo>
                    <a:pt x="6760" y="63851"/>
                  </a:lnTo>
                  <a:lnTo>
                    <a:pt x="6110" y="66081"/>
                  </a:lnTo>
                  <a:lnTo>
                    <a:pt x="5850" y="68310"/>
                  </a:lnTo>
                  <a:lnTo>
                    <a:pt x="5590" y="70540"/>
                  </a:lnTo>
                  <a:lnTo>
                    <a:pt x="5200" y="72972"/>
                  </a:lnTo>
                  <a:lnTo>
                    <a:pt x="5200" y="75405"/>
                  </a:lnTo>
                  <a:lnTo>
                    <a:pt x="5200" y="75405"/>
                  </a:lnTo>
                  <a:lnTo>
                    <a:pt x="5330" y="78243"/>
                  </a:lnTo>
                  <a:lnTo>
                    <a:pt x="5590" y="81081"/>
                  </a:lnTo>
                  <a:lnTo>
                    <a:pt x="5980" y="83716"/>
                  </a:lnTo>
                  <a:lnTo>
                    <a:pt x="6630" y="86351"/>
                  </a:lnTo>
                  <a:lnTo>
                    <a:pt x="7410" y="88986"/>
                  </a:lnTo>
                  <a:lnTo>
                    <a:pt x="8320" y="91216"/>
                  </a:lnTo>
                  <a:lnTo>
                    <a:pt x="9360" y="93648"/>
                  </a:lnTo>
                  <a:lnTo>
                    <a:pt x="10660" y="95472"/>
                  </a:lnTo>
                  <a:lnTo>
                    <a:pt x="11960" y="97500"/>
                  </a:lnTo>
                  <a:lnTo>
                    <a:pt x="13391" y="99121"/>
                  </a:lnTo>
                  <a:lnTo>
                    <a:pt x="14951" y="100540"/>
                  </a:lnTo>
                  <a:lnTo>
                    <a:pt x="16511" y="101756"/>
                  </a:lnTo>
                  <a:lnTo>
                    <a:pt x="18201" y="102770"/>
                  </a:lnTo>
                  <a:lnTo>
                    <a:pt x="20021" y="103378"/>
                  </a:lnTo>
                  <a:lnTo>
                    <a:pt x="21711" y="103986"/>
                  </a:lnTo>
                  <a:lnTo>
                    <a:pt x="23661" y="103986"/>
                  </a:lnTo>
                  <a:lnTo>
                    <a:pt x="23661" y="103986"/>
                  </a:lnTo>
                  <a:lnTo>
                    <a:pt x="26002" y="103581"/>
                  </a:lnTo>
                  <a:lnTo>
                    <a:pt x="28472" y="102972"/>
                  </a:lnTo>
                  <a:lnTo>
                    <a:pt x="29902" y="102567"/>
                  </a:lnTo>
                  <a:lnTo>
                    <a:pt x="30942" y="103986"/>
                  </a:lnTo>
                  <a:lnTo>
                    <a:pt x="30942" y="103986"/>
                  </a:lnTo>
                  <a:lnTo>
                    <a:pt x="31982" y="105405"/>
                  </a:lnTo>
                  <a:lnTo>
                    <a:pt x="33152" y="106621"/>
                  </a:lnTo>
                  <a:lnTo>
                    <a:pt x="34192" y="107837"/>
                  </a:lnTo>
                  <a:lnTo>
                    <a:pt x="35492" y="108445"/>
                  </a:lnTo>
                  <a:lnTo>
                    <a:pt x="36663" y="109256"/>
                  </a:lnTo>
                  <a:lnTo>
                    <a:pt x="37833" y="109662"/>
                  </a:lnTo>
                  <a:lnTo>
                    <a:pt x="39133" y="109864"/>
                  </a:lnTo>
                  <a:lnTo>
                    <a:pt x="40563" y="110067"/>
                  </a:lnTo>
                  <a:lnTo>
                    <a:pt x="40563" y="110067"/>
                  </a:lnTo>
                  <a:lnTo>
                    <a:pt x="41733" y="109864"/>
                  </a:lnTo>
                  <a:lnTo>
                    <a:pt x="43033" y="109662"/>
                  </a:lnTo>
                  <a:lnTo>
                    <a:pt x="44203" y="109256"/>
                  </a:lnTo>
                  <a:lnTo>
                    <a:pt x="45503" y="108445"/>
                  </a:lnTo>
                  <a:lnTo>
                    <a:pt x="46673" y="107837"/>
                  </a:lnTo>
                  <a:lnTo>
                    <a:pt x="47713" y="106824"/>
                  </a:lnTo>
                  <a:lnTo>
                    <a:pt x="48884" y="105608"/>
                  </a:lnTo>
                  <a:lnTo>
                    <a:pt x="49794" y="104391"/>
                  </a:lnTo>
                  <a:lnTo>
                    <a:pt x="51484" y="101756"/>
                  </a:lnTo>
                  <a:close/>
                </a:path>
              </a:pathLst>
            </a:custGeom>
            <a:solidFill>
              <a:schemeClr val="accent2"/>
            </a:solidFill>
            <a:ln w="9525" cap="flat" cmpd="sng">
              <a:solidFill>
                <a:srgbClr val="0E1518"/>
              </a:solidFill>
              <a:prstDash val="solid"/>
              <a:round/>
              <a:headEnd type="none" w="med" len="med"/>
              <a:tailEnd type="none" w="med" len="med"/>
            </a:ln>
          </p:spPr>
          <p:txBody>
            <a:bodyPr lIns="34275" tIns="17125" rIns="34275" bIns="17125" anchor="t" anchorCtr="0">
              <a:noAutofit/>
            </a:bodyPr>
            <a:lstStyle/>
            <a:p>
              <a:pPr>
                <a:buClr>
                  <a:srgbClr val="000000"/>
                </a:buClr>
                <a:buFont typeface="Arial"/>
                <a:buNone/>
              </a:pPr>
              <a:endParaRPr sz="1400" kern="0">
                <a:solidFill>
                  <a:srgbClr val="000000"/>
                </a:solidFill>
                <a:ea typeface="Arial"/>
                <a:cs typeface="Arial"/>
                <a:sym typeface="Arial"/>
              </a:endParaRPr>
            </a:p>
          </p:txBody>
        </p:sp>
      </p:grpSp>
      <p:pic>
        <p:nvPicPr>
          <p:cNvPr id="2349" name="Shape 2349"/>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584688" y="2802192"/>
            <a:ext cx="376173" cy="199789"/>
          </a:xfrm>
          <a:prstGeom prst="rect">
            <a:avLst/>
          </a:prstGeom>
          <a:noFill/>
          <a:ln>
            <a:noFill/>
          </a:ln>
        </p:spPr>
      </p:pic>
      <p:sp>
        <p:nvSpPr>
          <p:cNvPr id="2350" name="Shape 2350"/>
          <p:cNvSpPr txBox="1"/>
          <p:nvPr/>
        </p:nvSpPr>
        <p:spPr>
          <a:xfrm>
            <a:off x="758672" y="1425467"/>
            <a:ext cx="2373027" cy="511577"/>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 sz="1400" b="1" kern="0">
                <a:solidFill>
                  <a:srgbClr val="000000"/>
                </a:solidFill>
                <a:ea typeface="Arial"/>
                <a:cs typeface="Arial"/>
                <a:sym typeface="Arial"/>
              </a:rPr>
              <a:t>BUILD</a:t>
            </a:r>
          </a:p>
          <a:p>
            <a:pPr algn="ctr">
              <a:buClr>
                <a:srgbClr val="000000"/>
              </a:buClr>
              <a:buSzPct val="25000"/>
              <a:buFont typeface="Arial"/>
              <a:buNone/>
            </a:pPr>
            <a:r>
              <a:rPr lang="en" sz="1200" kern="0">
                <a:solidFill>
                  <a:srgbClr val="000000"/>
                </a:solidFill>
                <a:ea typeface="Arial"/>
                <a:cs typeface="Arial"/>
                <a:sym typeface="Arial"/>
              </a:rPr>
              <a:t>Development Environments</a:t>
            </a:r>
          </a:p>
        </p:txBody>
      </p:sp>
      <p:sp>
        <p:nvSpPr>
          <p:cNvPr id="2351" name="Shape 2351"/>
          <p:cNvSpPr txBox="1"/>
          <p:nvPr/>
        </p:nvSpPr>
        <p:spPr>
          <a:xfrm>
            <a:off x="3207267" y="1501276"/>
            <a:ext cx="2373025" cy="443659"/>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 sz="1400" b="1" kern="0">
                <a:solidFill>
                  <a:srgbClr val="000000"/>
                </a:solidFill>
                <a:ea typeface="Arial"/>
                <a:cs typeface="Arial"/>
                <a:sym typeface="Arial"/>
              </a:rPr>
              <a:t>SHIP</a:t>
            </a:r>
          </a:p>
          <a:p>
            <a:pPr algn="ctr">
              <a:buClr>
                <a:srgbClr val="000000"/>
              </a:buClr>
              <a:buSzPct val="25000"/>
              <a:buFont typeface="Arial"/>
              <a:buNone/>
            </a:pPr>
            <a:r>
              <a:rPr lang="en" sz="1200" kern="0">
                <a:solidFill>
                  <a:srgbClr val="000000"/>
                </a:solidFill>
                <a:ea typeface="Arial"/>
                <a:cs typeface="Arial"/>
                <a:sym typeface="Arial"/>
              </a:rPr>
              <a:t>Secure Content &amp; Collaboration</a:t>
            </a:r>
          </a:p>
        </p:txBody>
      </p:sp>
      <p:sp>
        <p:nvSpPr>
          <p:cNvPr id="2352" name="Shape 2352"/>
          <p:cNvSpPr txBox="1"/>
          <p:nvPr/>
        </p:nvSpPr>
        <p:spPr>
          <a:xfrm>
            <a:off x="5905352" y="1512555"/>
            <a:ext cx="2373025" cy="5258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 sz="1400" b="1" kern="0">
                <a:solidFill>
                  <a:srgbClr val="000000"/>
                </a:solidFill>
                <a:ea typeface="Arial"/>
                <a:cs typeface="Arial"/>
                <a:sym typeface="Arial"/>
              </a:rPr>
              <a:t>RUN</a:t>
            </a:r>
          </a:p>
          <a:p>
            <a:pPr algn="ctr">
              <a:buClr>
                <a:srgbClr val="000000"/>
              </a:buClr>
              <a:buSzPct val="25000"/>
              <a:buFont typeface="Arial"/>
              <a:buNone/>
            </a:pPr>
            <a:r>
              <a:rPr lang="en" sz="1200" kern="0">
                <a:solidFill>
                  <a:srgbClr val="000000"/>
                </a:solidFill>
                <a:ea typeface="Arial"/>
                <a:cs typeface="Arial"/>
                <a:sym typeface="Arial"/>
              </a:rPr>
              <a:t>Deploy, Manage, Scale</a:t>
            </a:r>
          </a:p>
        </p:txBody>
      </p:sp>
      <p:grpSp>
        <p:nvGrpSpPr>
          <p:cNvPr id="2353" name="Shape 2353"/>
          <p:cNvGrpSpPr/>
          <p:nvPr/>
        </p:nvGrpSpPr>
        <p:grpSpPr>
          <a:xfrm>
            <a:off x="4226015" y="2282552"/>
            <a:ext cx="475089" cy="470421"/>
            <a:chOff x="4343297" y="2377595"/>
            <a:chExt cx="394170" cy="390297"/>
          </a:xfrm>
        </p:grpSpPr>
        <p:sp>
          <p:nvSpPr>
            <p:cNvPr id="2354" name="Shape 2354"/>
            <p:cNvSpPr/>
            <p:nvPr/>
          </p:nvSpPr>
          <p:spPr>
            <a:xfrm>
              <a:off x="4410123" y="2485096"/>
              <a:ext cx="278486" cy="155733"/>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sz="1400" kern="0">
                <a:solidFill>
                  <a:srgbClr val="FFFFFF"/>
                </a:solidFill>
                <a:ea typeface="Arial"/>
                <a:cs typeface="Arial"/>
                <a:sym typeface="Arial"/>
              </a:endParaRPr>
            </a:p>
          </p:txBody>
        </p:sp>
        <p:grpSp>
          <p:nvGrpSpPr>
            <p:cNvPr id="2355" name="Shape 2355"/>
            <p:cNvGrpSpPr/>
            <p:nvPr/>
          </p:nvGrpSpPr>
          <p:grpSpPr>
            <a:xfrm>
              <a:off x="4343297" y="2377595"/>
              <a:ext cx="394170" cy="390297"/>
              <a:chOff x="620712" y="2868613"/>
              <a:chExt cx="646112" cy="639762"/>
            </a:xfrm>
          </p:grpSpPr>
          <p:sp>
            <p:nvSpPr>
              <p:cNvPr id="2356" name="Shape 2356"/>
              <p:cNvSpPr/>
              <p:nvPr/>
            </p:nvSpPr>
            <p:spPr>
              <a:xfrm>
                <a:off x="620712" y="2868613"/>
                <a:ext cx="646112" cy="639762"/>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solidFill>
                <a:schemeClr val="lt1"/>
              </a:solidFill>
              <a:ln w="15875" cap="flat" cmpd="sng">
                <a:solidFill>
                  <a:srgbClr val="1B181C"/>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357" name="Shape 2357"/>
              <p:cNvSpPr/>
              <p:nvPr/>
            </p:nvSpPr>
            <p:spPr>
              <a:xfrm>
                <a:off x="730250" y="2901950"/>
                <a:ext cx="100013" cy="142875"/>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solidFill>
                <a:schemeClr val="lt1"/>
              </a:solidFill>
              <a:ln w="15875" cap="flat" cmpd="sng">
                <a:solidFill>
                  <a:srgbClr val="1B181C"/>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sp>
            <p:nvSpPr>
              <p:cNvPr id="2358" name="Shape 2358"/>
              <p:cNvSpPr/>
              <p:nvPr/>
            </p:nvSpPr>
            <p:spPr>
              <a:xfrm>
                <a:off x="946150" y="2901950"/>
                <a:ext cx="214312" cy="142875"/>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solidFill>
                <a:schemeClr val="lt1"/>
              </a:solidFill>
              <a:ln w="15875" cap="flat" cmpd="sng">
                <a:solidFill>
                  <a:srgbClr val="1B181C"/>
                </a:solidFill>
                <a:prstDash val="solid"/>
                <a:miter/>
                <a:headEnd type="none" w="med" len="med"/>
                <a:tailEnd type="none" w="med" len="med"/>
              </a:ln>
            </p:spPr>
            <p:txBody>
              <a:bodyPr lIns="91425" tIns="45700" rIns="91425" bIns="45700" anchor="t" anchorCtr="0">
                <a:noAutofit/>
              </a:bodyPr>
              <a:lstStyle/>
              <a:p>
                <a:pPr>
                  <a:buClr>
                    <a:srgbClr val="000000"/>
                  </a:buClr>
                  <a:buFont typeface="Arial"/>
                  <a:buNone/>
                </a:pPr>
                <a:endParaRPr sz="1400" kern="0">
                  <a:solidFill>
                    <a:srgbClr val="000000"/>
                  </a:solidFill>
                  <a:ea typeface="Arial"/>
                  <a:cs typeface="Arial"/>
                  <a:sym typeface="Arial"/>
                </a:endParaRPr>
              </a:p>
            </p:txBody>
          </p:sp>
          <p:cxnSp>
            <p:nvCxnSpPr>
              <p:cNvPr id="2359" name="Shape 2359"/>
              <p:cNvCxnSpPr/>
              <p:nvPr/>
            </p:nvCxnSpPr>
            <p:spPr>
              <a:xfrm>
                <a:off x="830262" y="3133725"/>
                <a:ext cx="0" cy="176212"/>
              </a:xfrm>
              <a:prstGeom prst="straightConnector1">
                <a:avLst/>
              </a:prstGeom>
              <a:solidFill>
                <a:schemeClr val="lt1"/>
              </a:solidFill>
              <a:ln w="15875" cap="flat" cmpd="sng">
                <a:solidFill>
                  <a:srgbClr val="1B181C"/>
                </a:solidFill>
                <a:prstDash val="solid"/>
                <a:miter/>
                <a:headEnd type="none" w="med" len="med"/>
                <a:tailEnd type="none" w="med" len="med"/>
              </a:ln>
            </p:spPr>
          </p:cxnSp>
          <p:cxnSp>
            <p:nvCxnSpPr>
              <p:cNvPr id="2360" name="Shape 2360"/>
              <p:cNvCxnSpPr/>
              <p:nvPr/>
            </p:nvCxnSpPr>
            <p:spPr>
              <a:xfrm>
                <a:off x="939800" y="3133725"/>
                <a:ext cx="0" cy="176212"/>
              </a:xfrm>
              <a:prstGeom prst="straightConnector1">
                <a:avLst/>
              </a:prstGeom>
              <a:solidFill>
                <a:schemeClr val="lt1"/>
              </a:solidFill>
              <a:ln w="15875" cap="flat" cmpd="sng">
                <a:solidFill>
                  <a:srgbClr val="1B181C"/>
                </a:solidFill>
                <a:prstDash val="solid"/>
                <a:miter/>
                <a:headEnd type="none" w="med" len="med"/>
                <a:tailEnd type="none" w="med" len="med"/>
              </a:ln>
            </p:spPr>
          </p:cxnSp>
          <p:cxnSp>
            <p:nvCxnSpPr>
              <p:cNvPr id="2361" name="Shape 2361"/>
              <p:cNvCxnSpPr/>
              <p:nvPr/>
            </p:nvCxnSpPr>
            <p:spPr>
              <a:xfrm>
                <a:off x="1050925" y="3133725"/>
                <a:ext cx="0" cy="176212"/>
              </a:xfrm>
              <a:prstGeom prst="straightConnector1">
                <a:avLst/>
              </a:prstGeom>
              <a:solidFill>
                <a:schemeClr val="lt1"/>
              </a:solidFill>
              <a:ln w="15875" cap="flat" cmpd="sng">
                <a:solidFill>
                  <a:srgbClr val="1B181C"/>
                </a:solidFill>
                <a:prstDash val="solid"/>
                <a:miter/>
                <a:headEnd type="none" w="med" len="med"/>
                <a:tailEnd type="none" w="med" len="med"/>
              </a:ln>
            </p:spPr>
          </p:cxnSp>
          <p:cxnSp>
            <p:nvCxnSpPr>
              <p:cNvPr id="2362" name="Shape 2362"/>
              <p:cNvCxnSpPr/>
              <p:nvPr/>
            </p:nvCxnSpPr>
            <p:spPr>
              <a:xfrm>
                <a:off x="1050925" y="2901950"/>
                <a:ext cx="0" cy="147638"/>
              </a:xfrm>
              <a:prstGeom prst="straightConnector1">
                <a:avLst/>
              </a:prstGeom>
              <a:solidFill>
                <a:schemeClr val="lt1"/>
              </a:solidFill>
              <a:ln w="15875" cap="flat" cmpd="sng">
                <a:solidFill>
                  <a:srgbClr val="1B181C"/>
                </a:solidFill>
                <a:prstDash val="solid"/>
                <a:miter/>
                <a:headEnd type="none" w="med" len="med"/>
                <a:tailEnd type="none" w="med" len="med"/>
              </a:ln>
            </p:spPr>
          </p:cxnSp>
        </p:grpSp>
      </p:grpSp>
      <p:pic>
        <p:nvPicPr>
          <p:cNvPr id="2364" name="Shape 236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887577" y="2388450"/>
            <a:ext cx="376173" cy="199789"/>
          </a:xfrm>
          <a:prstGeom prst="rect">
            <a:avLst/>
          </a:prstGeom>
          <a:noFill/>
          <a:ln>
            <a:noFill/>
          </a:ln>
        </p:spPr>
      </p:pic>
      <p:cxnSp>
        <p:nvCxnSpPr>
          <p:cNvPr id="2365" name="Shape 2365"/>
          <p:cNvCxnSpPr/>
          <p:nvPr/>
        </p:nvCxnSpPr>
        <p:spPr>
          <a:xfrm rot="10800000" flipH="1">
            <a:off x="4859339" y="2626182"/>
            <a:ext cx="1709748" cy="6761"/>
          </a:xfrm>
          <a:prstGeom prst="straightConnector1">
            <a:avLst/>
          </a:prstGeom>
          <a:noFill/>
          <a:ln w="12700" cap="flat" cmpd="sng">
            <a:solidFill>
              <a:srgbClr val="A5A5A5"/>
            </a:solidFill>
            <a:prstDash val="solid"/>
            <a:round/>
            <a:headEnd type="stealth" w="lg" len="lg"/>
            <a:tailEnd type="stealth" w="lg" len="lg"/>
          </a:ln>
        </p:spPr>
      </p:cxnSp>
      <p:sp>
        <p:nvSpPr>
          <p:cNvPr id="2366" name="Shape 2366"/>
          <p:cNvSpPr/>
          <p:nvPr/>
        </p:nvSpPr>
        <p:spPr>
          <a:xfrm>
            <a:off x="5153447" y="3285590"/>
            <a:ext cx="3376916" cy="692792"/>
          </a:xfrm>
          <a:prstGeom prst="roundRect">
            <a:avLst>
              <a:gd name="adj" fmla="val 16667"/>
            </a:avLst>
          </a:prstGeom>
          <a:solidFill>
            <a:srgbClr val="24ACFF"/>
          </a:solidFill>
          <a:ln w="25400" cap="flat" cmpd="sng">
            <a:no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 sz="1400" kern="0" dirty="0">
                <a:solidFill>
                  <a:srgbClr val="FFFFFF"/>
                </a:solidFill>
                <a:ea typeface="Arial"/>
                <a:cs typeface="Arial"/>
                <a:sym typeface="Arial"/>
              </a:rPr>
              <a:t>IT maintains a central library of signed and </a:t>
            </a:r>
            <a:r>
              <a:rPr lang="en-US" sz="1400" kern="0" dirty="0" smtClean="0">
                <a:solidFill>
                  <a:srgbClr val="FFFFFF"/>
                </a:solidFill>
                <a:ea typeface="Arial"/>
                <a:cs typeface="Arial"/>
                <a:sym typeface="Arial"/>
              </a:rPr>
              <a:t>scanned </a:t>
            </a:r>
            <a:r>
              <a:rPr lang="en" sz="1400" kern="0" dirty="0" smtClean="0">
                <a:solidFill>
                  <a:srgbClr val="FFFFFF"/>
                </a:solidFill>
                <a:ea typeface="Arial"/>
                <a:cs typeface="Arial"/>
                <a:sym typeface="Arial"/>
              </a:rPr>
              <a:t>base </a:t>
            </a:r>
            <a:r>
              <a:rPr lang="en" sz="1400" kern="0" dirty="0">
                <a:solidFill>
                  <a:srgbClr val="FFFFFF"/>
                </a:solidFill>
                <a:ea typeface="Arial"/>
                <a:cs typeface="Arial"/>
                <a:sym typeface="Arial"/>
              </a:rPr>
              <a:t>images</a:t>
            </a:r>
          </a:p>
        </p:txBody>
      </p:sp>
      <p:sp>
        <p:nvSpPr>
          <p:cNvPr id="2367" name="Shape 2367"/>
          <p:cNvSpPr/>
          <p:nvPr/>
        </p:nvSpPr>
        <p:spPr>
          <a:xfrm>
            <a:off x="457200" y="2937701"/>
            <a:ext cx="3502101" cy="678681"/>
          </a:xfrm>
          <a:prstGeom prst="roundRect">
            <a:avLst>
              <a:gd name="adj" fmla="val 16667"/>
            </a:avLst>
          </a:prstGeom>
          <a:solidFill>
            <a:srgbClr val="24ACFF"/>
          </a:solidFill>
          <a:ln w="25400" cap="flat" cmpd="sng">
            <a:no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 sz="1400" kern="0" dirty="0">
                <a:solidFill>
                  <a:srgbClr val="FFFFFF"/>
                </a:solidFill>
                <a:ea typeface="Arial"/>
                <a:cs typeface="Arial"/>
                <a:sym typeface="Arial"/>
              </a:rPr>
              <a:t>Developers self service from central library of trusted base images</a:t>
            </a:r>
          </a:p>
        </p:txBody>
      </p:sp>
      <p:sp>
        <p:nvSpPr>
          <p:cNvPr id="2368" name="Shape 2368"/>
          <p:cNvSpPr/>
          <p:nvPr/>
        </p:nvSpPr>
        <p:spPr>
          <a:xfrm>
            <a:off x="457200" y="3762816"/>
            <a:ext cx="3502101" cy="692792"/>
          </a:xfrm>
          <a:prstGeom prst="roundRect">
            <a:avLst>
              <a:gd name="adj" fmla="val 16667"/>
            </a:avLst>
          </a:prstGeom>
          <a:solidFill>
            <a:srgbClr val="24ACFF"/>
          </a:solidFill>
          <a:ln w="25400" cap="flat" cmpd="sng">
            <a:no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smtClean="0">
                <a:solidFill>
                  <a:srgbClr val="FFFFFF"/>
                </a:solidFill>
                <a:ea typeface="Arial"/>
                <a:cs typeface="Arial"/>
                <a:sym typeface="Arial"/>
              </a:rPr>
              <a:t>Image signatures for publisher verification</a:t>
            </a:r>
          </a:p>
          <a:p>
            <a:pPr algn="ctr">
              <a:buClr>
                <a:srgbClr val="FFFFFF"/>
              </a:buClr>
              <a:buSzPct val="25000"/>
              <a:buFont typeface="Arial"/>
              <a:buNone/>
            </a:pPr>
            <a:r>
              <a:rPr lang="en-US" sz="1400" kern="0" dirty="0" smtClean="0">
                <a:solidFill>
                  <a:srgbClr val="FFFFFF"/>
                </a:solidFill>
                <a:ea typeface="Arial"/>
                <a:cs typeface="Arial"/>
                <a:sym typeface="Arial"/>
              </a:rPr>
              <a:t>Image scanning for vulnerability detection</a:t>
            </a:r>
            <a:endParaRPr lang="en" sz="1400" kern="0" dirty="0">
              <a:solidFill>
                <a:srgbClr val="FFFFFF"/>
              </a:solidFill>
              <a:ea typeface="Arial"/>
              <a:cs typeface="Arial"/>
              <a:sym typeface="Arial"/>
            </a:endParaRPr>
          </a:p>
        </p:txBody>
      </p:sp>
      <p:pic>
        <p:nvPicPr>
          <p:cNvPr id="2369" name="Shape 2369"/>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4359720" y="2777486"/>
            <a:ext cx="229337" cy="229337"/>
          </a:xfrm>
          <a:prstGeom prst="rect">
            <a:avLst/>
          </a:prstGeom>
          <a:noFill/>
          <a:ln>
            <a:noFill/>
          </a:ln>
        </p:spPr>
      </p:pic>
      <p:pic>
        <p:nvPicPr>
          <p:cNvPr id="2370" name="Shape 2370"/>
          <p:cNvPicPr preferRelativeResize="0"/>
          <p:nvPr/>
        </p:nvPicPr>
        <p:blipFill rotWithShape="1">
          <a:blip r:embed="rId8">
            <a:alphaModFix/>
          </a:blip>
          <a:srcRect/>
          <a:stretch/>
        </p:blipFill>
        <p:spPr>
          <a:xfrm>
            <a:off x="4315121" y="3398789"/>
            <a:ext cx="346533" cy="346533"/>
          </a:xfrm>
          <a:prstGeom prst="rect">
            <a:avLst/>
          </a:prstGeom>
          <a:noFill/>
          <a:ln>
            <a:noFill/>
          </a:ln>
        </p:spPr>
      </p:pic>
      <p:pic>
        <p:nvPicPr>
          <p:cNvPr id="2371" name="Shape 2371"/>
          <p:cNvPicPr preferRelativeResize="0"/>
          <p:nvPr/>
        </p:nvPicPr>
        <p:blipFill rotWithShape="1">
          <a:blip r:embed="rId9">
            <a:alphaModFix/>
          </a:blip>
          <a:srcRect/>
          <a:stretch/>
        </p:blipFill>
        <p:spPr>
          <a:xfrm>
            <a:off x="4341728" y="3825908"/>
            <a:ext cx="346533" cy="346533"/>
          </a:xfrm>
          <a:prstGeom prst="rect">
            <a:avLst/>
          </a:prstGeom>
          <a:noFill/>
          <a:ln>
            <a:noFill/>
          </a:ln>
        </p:spPr>
      </p:pic>
      <p:pic>
        <p:nvPicPr>
          <p:cNvPr id="2372" name="Shape 2372"/>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4357622" y="3062054"/>
            <a:ext cx="245141" cy="245141"/>
          </a:xfrm>
          <a:prstGeom prst="rect">
            <a:avLst/>
          </a:prstGeom>
          <a:noFill/>
          <a:ln>
            <a:noFill/>
          </a:ln>
        </p:spPr>
      </p:pic>
      <p:sp>
        <p:nvSpPr>
          <p:cNvPr id="2373" name="Shape 2373"/>
          <p:cNvSpPr txBox="1"/>
          <p:nvPr/>
        </p:nvSpPr>
        <p:spPr>
          <a:xfrm>
            <a:off x="4315122" y="4080556"/>
            <a:ext cx="364202"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 sz="1400" kern="0">
                <a:solidFill>
                  <a:srgbClr val="000000"/>
                </a:solidFill>
                <a:ea typeface="Arial"/>
                <a:cs typeface="Arial"/>
                <a:sym typeface="Arial"/>
              </a:rPr>
              <a:t>…</a:t>
            </a:r>
          </a:p>
        </p:txBody>
      </p:sp>
      <p:pic>
        <p:nvPicPr>
          <p:cNvPr id="2374" name="Shape 237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589057" y="3074358"/>
            <a:ext cx="376173" cy="199789"/>
          </a:xfrm>
          <a:prstGeom prst="rect">
            <a:avLst/>
          </a:prstGeom>
          <a:noFill/>
          <a:ln>
            <a:noFill/>
          </a:ln>
        </p:spPr>
      </p:pic>
      <p:pic>
        <p:nvPicPr>
          <p:cNvPr id="2375" name="Shape 237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570897" y="3440563"/>
            <a:ext cx="376173" cy="199789"/>
          </a:xfrm>
          <a:prstGeom prst="rect">
            <a:avLst/>
          </a:prstGeom>
          <a:noFill/>
          <a:ln>
            <a:noFill/>
          </a:ln>
        </p:spPr>
      </p:pic>
      <p:pic>
        <p:nvPicPr>
          <p:cNvPr id="2376" name="Shape 237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599533" y="3859240"/>
            <a:ext cx="376173" cy="199789"/>
          </a:xfrm>
          <a:prstGeom prst="rect">
            <a:avLst/>
          </a:prstGeom>
          <a:noFill/>
          <a:ln>
            <a:noFill/>
          </a:ln>
        </p:spPr>
      </p:pic>
      <p:sp>
        <p:nvSpPr>
          <p:cNvPr id="45" name="Shape 1588"/>
          <p:cNvSpPr txBox="1">
            <a:spLocks/>
          </p:cNvSpPr>
          <p:nvPr/>
        </p:nvSpPr>
        <p:spPr>
          <a:xfrm>
            <a:off x="457200" y="168652"/>
            <a:ext cx="8643937" cy="61317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lnSpc>
                <a:spcPct val="162500"/>
              </a:lnSpc>
              <a:buClr>
                <a:schemeClr val="dk2"/>
              </a:buClr>
              <a:buSzPct val="25000"/>
            </a:pPr>
            <a:r>
              <a:rPr lang="en-US" sz="3200" b="1" dirty="0">
                <a:solidFill>
                  <a:srgbClr val="24ACFF"/>
                </a:solidFill>
              </a:rPr>
              <a:t>Security</a:t>
            </a:r>
            <a:r>
              <a:rPr lang="en-US" sz="3200" dirty="0">
                <a:solidFill>
                  <a:srgbClr val="24ACFF"/>
                </a:solidFill>
              </a:rPr>
              <a:t>: Integrated Content Trust</a:t>
            </a:r>
            <a:endParaRPr lang="en-US" sz="3200" dirty="0" smtClean="0">
              <a:solidFill>
                <a:srgbClr val="24ACFF"/>
              </a:solidFill>
            </a:endParaRPr>
          </a:p>
        </p:txBody>
      </p:sp>
    </p:spTree>
    <p:extLst>
      <p:ext uri="{BB962C8B-B14F-4D97-AF65-F5344CB8AC3E}">
        <p14:creationId xmlns:p14="http://schemas.microsoft.com/office/powerpoint/2010/main" val="191916101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latin typeface="Arial" charset="0"/>
                <a:ea typeface="Arial" charset="0"/>
                <a:cs typeface="Arial" charset="0"/>
              </a:rPr>
              <a:t>Monitoring</a:t>
            </a:r>
            <a:r>
              <a:rPr lang="en-US" sz="3200" dirty="0" smtClean="0">
                <a:latin typeface="Arial" charset="0"/>
                <a:ea typeface="Arial" charset="0"/>
                <a:cs typeface="Arial" charset="0"/>
              </a:rPr>
              <a:t>: </a:t>
            </a:r>
            <a:r>
              <a:rPr lang="en-US" sz="3200" b="0" dirty="0" smtClean="0">
                <a:latin typeface="Arial" charset="0"/>
                <a:ea typeface="Arial" charset="0"/>
                <a:cs typeface="Arial" charset="0"/>
              </a:rPr>
              <a:t>Analytics and Troubleshooting</a:t>
            </a:r>
            <a:endParaRPr lang="en-US" sz="3200" b="0" dirty="0">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6086514" y="890383"/>
            <a:ext cx="2676916" cy="1112038"/>
          </a:xfrm>
          <a:prstGeom prst="rect">
            <a:avLst/>
          </a:prstGeom>
        </p:spPr>
      </p:pic>
      <p:sp>
        <p:nvSpPr>
          <p:cNvPr id="11" name="Content Placeholder 2"/>
          <p:cNvSpPr>
            <a:spLocks noGrp="1"/>
          </p:cNvSpPr>
          <p:nvPr>
            <p:ph sz="half" idx="1"/>
          </p:nvPr>
        </p:nvSpPr>
        <p:spPr>
          <a:xfrm>
            <a:off x="306729" y="1019850"/>
            <a:ext cx="5098648" cy="3394472"/>
          </a:xfrm>
        </p:spPr>
        <p:txBody>
          <a:bodyPr/>
          <a:lstStyle/>
          <a:p>
            <a:r>
              <a:rPr lang="en-US" sz="2400" dirty="0" smtClean="0">
                <a:latin typeface="Arial" charset="0"/>
                <a:ea typeface="Arial" charset="0"/>
                <a:cs typeface="Arial" charset="0"/>
              </a:rPr>
              <a:t>Monitor cattle, not pets</a:t>
            </a:r>
          </a:p>
          <a:p>
            <a:pPr lvl="1"/>
            <a:r>
              <a:rPr lang="en-US" sz="1600" dirty="0" smtClean="0"/>
              <a:t>Distributed apps vs. single containers/hosts)</a:t>
            </a:r>
          </a:p>
          <a:p>
            <a:pPr lvl="1"/>
            <a:endParaRPr lang="en-US" sz="1600" dirty="0" smtClean="0"/>
          </a:p>
          <a:p>
            <a:r>
              <a:rPr lang="en-US" sz="2000" dirty="0" smtClean="0">
                <a:latin typeface="Arial" charset="0"/>
                <a:ea typeface="Arial" charset="0"/>
                <a:cs typeface="Arial" charset="0"/>
              </a:rPr>
              <a:t>Built-in </a:t>
            </a:r>
            <a:r>
              <a:rPr lang="en-US" sz="2000" dirty="0" err="1" smtClean="0">
                <a:latin typeface="Arial" charset="0"/>
                <a:ea typeface="Arial" charset="0"/>
                <a:cs typeface="Arial" charset="0"/>
              </a:rPr>
              <a:t>CaaS</a:t>
            </a:r>
            <a:r>
              <a:rPr lang="en-US" sz="2000" dirty="0" smtClean="0">
                <a:latin typeface="Arial" charset="0"/>
                <a:ea typeface="Arial" charset="0"/>
                <a:cs typeface="Arial" charset="0"/>
              </a:rPr>
              <a:t> features for quick analysis</a:t>
            </a:r>
          </a:p>
          <a:p>
            <a:pPr lvl="1"/>
            <a:r>
              <a:rPr lang="en-US" sz="1600" dirty="0" smtClean="0"/>
              <a:t>Application statistics, Syslog integration</a:t>
            </a:r>
          </a:p>
          <a:p>
            <a:pPr lvl="1"/>
            <a:endParaRPr lang="en-US" sz="1600" dirty="0" smtClean="0"/>
          </a:p>
          <a:p>
            <a:r>
              <a:rPr lang="en-US" sz="2000" dirty="0" smtClean="0">
                <a:latin typeface="Arial" charset="0"/>
                <a:ea typeface="Arial" charset="0"/>
                <a:cs typeface="Arial" charset="0"/>
              </a:rPr>
              <a:t>Build/Buy for sophisticated analysis</a:t>
            </a:r>
          </a:p>
          <a:p>
            <a:pPr lvl="1"/>
            <a:r>
              <a:rPr lang="en-US" sz="1600" dirty="0" smtClean="0"/>
              <a:t>OSS tools (Influx, Prometheus, etc.)</a:t>
            </a:r>
          </a:p>
          <a:p>
            <a:pPr lvl="1"/>
            <a:r>
              <a:rPr lang="en-US" sz="1600" dirty="0" smtClean="0">
                <a:latin typeface="Arial" charset="0"/>
                <a:ea typeface="Arial" charset="0"/>
                <a:cs typeface="Arial" charset="0"/>
              </a:rPr>
              <a:t>Partner integrations (see next slide!)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2393" y="2002421"/>
            <a:ext cx="1925153" cy="105917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9791" y="3294753"/>
            <a:ext cx="3310359" cy="864462"/>
          </a:xfrm>
          <a:prstGeom prst="rect">
            <a:avLst/>
          </a:prstGeom>
        </p:spPr>
      </p:pic>
    </p:spTree>
    <p:extLst>
      <p:ext uri="{BB962C8B-B14F-4D97-AF65-F5344CB8AC3E}">
        <p14:creationId xmlns:p14="http://schemas.microsoft.com/office/powerpoint/2010/main" val="539477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 name="Shape 660"/>
          <p:cNvSpPr/>
          <p:nvPr/>
        </p:nvSpPr>
        <p:spPr>
          <a:xfrm>
            <a:off x="2601814" y="1103821"/>
            <a:ext cx="1929571" cy="3017861"/>
          </a:xfrm>
          <a:prstGeom prst="rect">
            <a:avLst/>
          </a:prstGeom>
          <a:solidFill>
            <a:schemeClr val="lt1"/>
          </a:solidFill>
          <a:ln w="9525" cap="flat" cmpd="sng">
            <a:solidFill>
              <a:srgbClr val="9EB6B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69" name="Picture 6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87263" y="3592513"/>
            <a:ext cx="1151164" cy="529401"/>
          </a:xfrm>
          <a:prstGeom prst="rect">
            <a:avLst/>
          </a:prstGeom>
        </p:spPr>
      </p:pic>
      <p:sp>
        <p:nvSpPr>
          <p:cNvPr id="14" name="Shape 1588"/>
          <p:cNvSpPr txBox="1">
            <a:spLocks/>
          </p:cNvSpPr>
          <p:nvPr/>
        </p:nvSpPr>
        <p:spPr>
          <a:xfrm>
            <a:off x="457200" y="168652"/>
            <a:ext cx="8643937" cy="61317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lnSpc>
                <a:spcPct val="162500"/>
              </a:lnSpc>
              <a:buClr>
                <a:schemeClr val="dk2"/>
              </a:buClr>
              <a:buSzPct val="25000"/>
            </a:pPr>
            <a:r>
              <a:rPr lang="en-US" sz="3200" b="1" dirty="0" smtClean="0">
                <a:solidFill>
                  <a:srgbClr val="24ACFF"/>
                </a:solidFill>
              </a:rPr>
              <a:t>Ecosystem</a:t>
            </a:r>
            <a:r>
              <a:rPr lang="en-US" sz="3200" dirty="0" smtClean="0">
                <a:solidFill>
                  <a:srgbClr val="24ACFF"/>
                </a:solidFill>
              </a:rPr>
              <a:t>: Technology Partner Integrations</a:t>
            </a:r>
          </a:p>
        </p:txBody>
      </p:sp>
      <p:sp>
        <p:nvSpPr>
          <p:cNvPr id="6" name="Shape 660"/>
          <p:cNvSpPr/>
          <p:nvPr/>
        </p:nvSpPr>
        <p:spPr>
          <a:xfrm>
            <a:off x="457200" y="1103821"/>
            <a:ext cx="1929571" cy="3017861"/>
          </a:xfrm>
          <a:prstGeom prst="rect">
            <a:avLst/>
          </a:prstGeom>
          <a:solidFill>
            <a:schemeClr val="lt1"/>
          </a:solidFill>
          <a:ln w="9525" cap="flat" cmpd="sng">
            <a:solidFill>
              <a:srgbClr val="9EB6B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 name="Shape 666"/>
          <p:cNvSpPr/>
          <p:nvPr/>
        </p:nvSpPr>
        <p:spPr>
          <a:xfrm>
            <a:off x="762519" y="989399"/>
            <a:ext cx="1437904" cy="299764"/>
          </a:xfrm>
          <a:prstGeom prst="rect">
            <a:avLst/>
          </a:prstGeom>
          <a:solidFill>
            <a:srgbClr val="24ACFF"/>
          </a:solidFill>
          <a:ln>
            <a:noFill/>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13" name="Shape 667"/>
          <p:cNvSpPr/>
          <p:nvPr/>
        </p:nvSpPr>
        <p:spPr>
          <a:xfrm>
            <a:off x="762518" y="1021835"/>
            <a:ext cx="1437918" cy="23489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 sz="1100" b="1" i="0" u="none" strike="noStrike" cap="none" dirty="0" smtClean="0">
                <a:solidFill>
                  <a:schemeClr val="lt1"/>
                </a:solidFill>
                <a:latin typeface="Arial"/>
                <a:ea typeface="Arial"/>
                <a:cs typeface="Arial"/>
                <a:sym typeface="Arial"/>
              </a:rPr>
              <a:t>Networking</a:t>
            </a:r>
            <a:endParaRPr lang="en" sz="1100" b="1" i="0" u="none" strike="noStrike" cap="none" dirty="0">
              <a:solidFill>
                <a:schemeClr val="lt1"/>
              </a:solidFill>
              <a:latin typeface="Arial"/>
              <a:ea typeface="Arial"/>
              <a:cs typeface="Arial"/>
              <a:sym typeface="Arial"/>
            </a:endParaRPr>
          </a:p>
        </p:txBody>
      </p:sp>
      <p:sp>
        <p:nvSpPr>
          <p:cNvPr id="18" name="Shape 666"/>
          <p:cNvSpPr/>
          <p:nvPr/>
        </p:nvSpPr>
        <p:spPr>
          <a:xfrm>
            <a:off x="2873680" y="989399"/>
            <a:ext cx="1437904" cy="299764"/>
          </a:xfrm>
          <a:prstGeom prst="rect">
            <a:avLst/>
          </a:prstGeom>
          <a:solidFill>
            <a:srgbClr val="24ACFF"/>
          </a:solidFill>
          <a:ln>
            <a:noFill/>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19" name="Shape 667"/>
          <p:cNvSpPr/>
          <p:nvPr/>
        </p:nvSpPr>
        <p:spPr>
          <a:xfrm>
            <a:off x="2873679" y="1021835"/>
            <a:ext cx="1437918" cy="23489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 sz="1100" b="1" i="0" u="none" strike="noStrike" cap="none" dirty="0" smtClean="0">
                <a:solidFill>
                  <a:schemeClr val="lt1"/>
                </a:solidFill>
                <a:latin typeface="Arial"/>
                <a:ea typeface="Arial"/>
                <a:cs typeface="Arial"/>
                <a:sym typeface="Arial"/>
              </a:rPr>
              <a:t>Storage</a:t>
            </a:r>
            <a:endParaRPr lang="en" sz="1100" b="1" i="0" u="none" strike="noStrike" cap="none" dirty="0">
              <a:solidFill>
                <a:schemeClr val="lt1"/>
              </a:solidFill>
              <a:latin typeface="Arial"/>
              <a:ea typeface="Arial"/>
              <a:cs typeface="Arial"/>
              <a:sym typeface="Arial"/>
            </a:endParaRPr>
          </a:p>
        </p:txBody>
      </p:sp>
      <p:sp>
        <p:nvSpPr>
          <p:cNvPr id="21" name="Shape 660"/>
          <p:cNvSpPr/>
          <p:nvPr/>
        </p:nvSpPr>
        <p:spPr>
          <a:xfrm>
            <a:off x="4724126" y="1103821"/>
            <a:ext cx="1929571" cy="3017861"/>
          </a:xfrm>
          <a:prstGeom prst="rect">
            <a:avLst/>
          </a:prstGeom>
          <a:solidFill>
            <a:schemeClr val="lt1"/>
          </a:solidFill>
          <a:ln w="9525" cap="flat" cmpd="sng">
            <a:solidFill>
              <a:srgbClr val="9EB6B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2" name="Shape 666"/>
          <p:cNvSpPr/>
          <p:nvPr/>
        </p:nvSpPr>
        <p:spPr>
          <a:xfrm>
            <a:off x="4984841" y="989399"/>
            <a:ext cx="1437904" cy="299764"/>
          </a:xfrm>
          <a:prstGeom prst="rect">
            <a:avLst/>
          </a:prstGeom>
          <a:solidFill>
            <a:srgbClr val="24ACFF"/>
          </a:solidFill>
          <a:ln>
            <a:noFill/>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23" name="Shape 667"/>
          <p:cNvSpPr/>
          <p:nvPr/>
        </p:nvSpPr>
        <p:spPr>
          <a:xfrm>
            <a:off x="4984840" y="1021835"/>
            <a:ext cx="1437918" cy="23489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 sz="1100" b="1" i="0" u="none" strike="noStrike" cap="none" dirty="0" smtClean="0">
                <a:solidFill>
                  <a:schemeClr val="lt1"/>
                </a:solidFill>
                <a:latin typeface="Arial"/>
                <a:ea typeface="Arial"/>
                <a:cs typeface="Arial"/>
                <a:sym typeface="Arial"/>
              </a:rPr>
              <a:t>Logging</a:t>
            </a:r>
            <a:endParaRPr lang="en" sz="1100" b="1" i="0" u="none" strike="noStrike" cap="none" dirty="0">
              <a:solidFill>
                <a:schemeClr val="lt1"/>
              </a:solidFill>
              <a:latin typeface="Arial"/>
              <a:ea typeface="Arial"/>
              <a:cs typeface="Arial"/>
              <a:sym typeface="Arial"/>
            </a:endParaRPr>
          </a:p>
        </p:txBody>
      </p:sp>
      <p:sp>
        <p:nvSpPr>
          <p:cNvPr id="25" name="Shape 660"/>
          <p:cNvSpPr/>
          <p:nvPr/>
        </p:nvSpPr>
        <p:spPr>
          <a:xfrm>
            <a:off x="6868739" y="1103821"/>
            <a:ext cx="1929571" cy="3017861"/>
          </a:xfrm>
          <a:prstGeom prst="rect">
            <a:avLst/>
          </a:prstGeom>
          <a:solidFill>
            <a:schemeClr val="lt1"/>
          </a:solidFill>
          <a:ln w="9525" cap="flat" cmpd="sng">
            <a:solidFill>
              <a:srgbClr val="9EB6B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6" name="Shape 666"/>
          <p:cNvSpPr/>
          <p:nvPr/>
        </p:nvSpPr>
        <p:spPr>
          <a:xfrm>
            <a:off x="7129454" y="989399"/>
            <a:ext cx="1437904" cy="299764"/>
          </a:xfrm>
          <a:prstGeom prst="rect">
            <a:avLst/>
          </a:prstGeom>
          <a:solidFill>
            <a:srgbClr val="24ACFF"/>
          </a:solidFill>
          <a:ln>
            <a:noFill/>
          </a:ln>
        </p:spPr>
        <p:txBody>
          <a:bodyPr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27" name="Shape 667"/>
          <p:cNvSpPr/>
          <p:nvPr/>
        </p:nvSpPr>
        <p:spPr>
          <a:xfrm>
            <a:off x="7129453" y="1021835"/>
            <a:ext cx="1437918" cy="23489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 sz="1100" b="1" i="0" u="none" strike="noStrike" cap="none" dirty="0" smtClean="0">
                <a:solidFill>
                  <a:schemeClr val="lt1"/>
                </a:solidFill>
                <a:latin typeface="Arial"/>
                <a:ea typeface="Arial"/>
                <a:cs typeface="Arial"/>
                <a:sym typeface="Arial"/>
              </a:rPr>
              <a:t>Monitoring</a:t>
            </a:r>
            <a:endParaRPr lang="en" sz="1100" b="1"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5358" y="1317216"/>
            <a:ext cx="906394" cy="45319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19980" y="2786126"/>
            <a:ext cx="1336860" cy="1954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4257" y="1821448"/>
            <a:ext cx="1339737" cy="4186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66427" y="2386771"/>
            <a:ext cx="1390650" cy="184303"/>
          </a:xfrm>
          <a:prstGeom prst="rect">
            <a:avLst/>
          </a:prstGeom>
        </p:spPr>
      </p:pic>
      <p:pic>
        <p:nvPicPr>
          <p:cNvPr id="9" name="Picture 8"/>
          <p:cNvPicPr>
            <a:picLocks noChangeAspect="1"/>
          </p:cNvPicPr>
          <p:nvPr/>
        </p:nvPicPr>
        <p:blipFill>
          <a:blip r:embed="rId8"/>
          <a:stretch>
            <a:fillRect/>
          </a:stretch>
        </p:blipFill>
        <p:spPr>
          <a:xfrm>
            <a:off x="2787752" y="3151644"/>
            <a:ext cx="1151722" cy="34108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09112" y="1422941"/>
            <a:ext cx="384113" cy="44194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30767" y="3477193"/>
            <a:ext cx="922564" cy="230641"/>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341638" y="1464286"/>
            <a:ext cx="919477" cy="151256"/>
          </a:xfrm>
          <a:prstGeom prst="rect">
            <a:avLst/>
          </a:prstGeom>
        </p:spPr>
      </p:pic>
      <p:pic>
        <p:nvPicPr>
          <p:cNvPr id="24" name="Picture 23"/>
          <p:cNvPicPr>
            <a:picLocks noChangeAspect="1"/>
          </p:cNvPicPr>
          <p:nvPr/>
        </p:nvPicPr>
        <p:blipFill>
          <a:blip r:embed="rId12"/>
          <a:stretch>
            <a:fillRect/>
          </a:stretch>
        </p:blipFill>
        <p:spPr>
          <a:xfrm>
            <a:off x="1341638" y="2036022"/>
            <a:ext cx="966952" cy="313606"/>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3967" y="2431614"/>
            <a:ext cx="980023" cy="237286"/>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34397" y="2722144"/>
            <a:ext cx="1236871" cy="467639"/>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53521" y="3255323"/>
            <a:ext cx="1037171" cy="297106"/>
          </a:xfrm>
          <a:prstGeom prst="rect">
            <a:avLst/>
          </a:prstGeom>
        </p:spPr>
      </p:pic>
      <p:pic>
        <p:nvPicPr>
          <p:cNvPr id="32" name="Picture 31"/>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590692" y="3033363"/>
            <a:ext cx="735750" cy="265847"/>
          </a:xfrm>
          <a:prstGeom prst="rect">
            <a:avLst/>
          </a:prstGeom>
        </p:spPr>
      </p:pic>
      <p:pic>
        <p:nvPicPr>
          <p:cNvPr id="35" name="Picture 34"/>
          <p:cNvPicPr>
            <a:picLocks noChangeAspect="1"/>
          </p:cNvPicPr>
          <p:nvPr/>
        </p:nvPicPr>
        <p:blipFill>
          <a:blip r:embed="rId17"/>
          <a:stretch>
            <a:fillRect/>
          </a:stretch>
        </p:blipFill>
        <p:spPr>
          <a:xfrm>
            <a:off x="915707" y="3816309"/>
            <a:ext cx="1431215" cy="255275"/>
          </a:xfrm>
          <a:prstGeom prst="rect">
            <a:avLst/>
          </a:prstGeom>
        </p:spPr>
      </p:pic>
      <p:pic>
        <p:nvPicPr>
          <p:cNvPr id="36" name="Picture 35"/>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37535" y="1818740"/>
            <a:ext cx="500519" cy="500519"/>
          </a:xfrm>
          <a:prstGeom prst="rect">
            <a:avLst/>
          </a:prstGeom>
        </p:spPr>
      </p:pic>
      <p:pic>
        <p:nvPicPr>
          <p:cNvPr id="38" name="Picture 37"/>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90810" y="3666851"/>
            <a:ext cx="816696" cy="187866"/>
          </a:xfrm>
          <a:prstGeom prst="rect">
            <a:avLst/>
          </a:prstGeom>
        </p:spPr>
      </p:pic>
      <p:pic>
        <p:nvPicPr>
          <p:cNvPr id="39" name="Picture 38"/>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607998" y="3492731"/>
            <a:ext cx="738924" cy="226296"/>
          </a:xfrm>
          <a:prstGeom prst="rect">
            <a:avLst/>
          </a:prstGeom>
        </p:spPr>
      </p:pic>
      <p:pic>
        <p:nvPicPr>
          <p:cNvPr id="41" name="Picture 40"/>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675397" y="2428708"/>
            <a:ext cx="580544" cy="348326"/>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974767" y="1681761"/>
            <a:ext cx="779964" cy="389982"/>
          </a:xfrm>
          <a:prstGeom prst="rect">
            <a:avLst/>
          </a:prstGeom>
        </p:spPr>
      </p:pic>
      <p:pic>
        <p:nvPicPr>
          <p:cNvPr id="45" name="Picture 44"/>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980871" y="2985243"/>
            <a:ext cx="631000" cy="378600"/>
          </a:xfrm>
          <a:prstGeom prst="rect">
            <a:avLst/>
          </a:prstGeom>
        </p:spPr>
      </p:pic>
      <p:pic>
        <p:nvPicPr>
          <p:cNvPr id="46" name="Picture 45"/>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5946128" y="1903537"/>
            <a:ext cx="671366" cy="402819"/>
          </a:xfrm>
          <a:prstGeom prst="rect">
            <a:avLst/>
          </a:prstGeom>
        </p:spPr>
      </p:pic>
      <p:pic>
        <p:nvPicPr>
          <p:cNvPr id="48" name="Picture 47"/>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01683" y="1452662"/>
            <a:ext cx="578187" cy="325230"/>
          </a:xfrm>
          <a:prstGeom prst="rect">
            <a:avLst/>
          </a:prstGeom>
        </p:spPr>
      </p:pic>
      <p:pic>
        <p:nvPicPr>
          <p:cNvPr id="49" name="Picture 48"/>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971537" y="3445829"/>
            <a:ext cx="622308" cy="622308"/>
          </a:xfrm>
          <a:prstGeom prst="rect">
            <a:avLst/>
          </a:prstGeom>
        </p:spPr>
      </p:pic>
      <p:pic>
        <p:nvPicPr>
          <p:cNvPr id="50" name="Picture 49"/>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8108005" y="2293399"/>
            <a:ext cx="550687" cy="550687"/>
          </a:xfrm>
          <a:prstGeom prst="rect">
            <a:avLst/>
          </a:prstGeom>
        </p:spPr>
      </p:pic>
      <p:pic>
        <p:nvPicPr>
          <p:cNvPr id="52" name="Picture 51"/>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021926" y="3592513"/>
            <a:ext cx="745147" cy="283156"/>
          </a:xfrm>
          <a:prstGeom prst="rect">
            <a:avLst/>
          </a:prstGeom>
        </p:spPr>
      </p:pic>
      <p:pic>
        <p:nvPicPr>
          <p:cNvPr id="54" name="Picture 53"/>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7754731" y="1670869"/>
            <a:ext cx="960408" cy="175303"/>
          </a:xfrm>
          <a:prstGeom prst="rect">
            <a:avLst/>
          </a:prstGeom>
        </p:spPr>
      </p:pic>
      <p:pic>
        <p:nvPicPr>
          <p:cNvPr id="55" name="Picture 54"/>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7011565" y="1429658"/>
            <a:ext cx="810616" cy="214924"/>
          </a:xfrm>
          <a:prstGeom prst="rect">
            <a:avLst/>
          </a:prstGeom>
        </p:spPr>
      </p:pic>
      <p:pic>
        <p:nvPicPr>
          <p:cNvPr id="57" name="Picture 56"/>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1417985" y="1725109"/>
            <a:ext cx="862954" cy="224891"/>
          </a:xfrm>
          <a:prstGeom prst="rect">
            <a:avLst/>
          </a:prstGeom>
        </p:spPr>
      </p:pic>
      <p:pic>
        <p:nvPicPr>
          <p:cNvPr id="59" name="Picture 58"/>
          <p:cNvPicPr>
            <a:picLocks noChangeAspect="1"/>
          </p:cNvPicPr>
          <p:nvPr/>
        </p:nvPicPr>
        <p:blipFill rotWithShape="1">
          <a:blip r:embed="rId32" cstate="print">
            <a:extLst>
              <a:ext uri="{28A0092B-C50C-407E-A947-70E740481C1C}">
                <a14:useLocalDpi xmlns:a14="http://schemas.microsoft.com/office/drawing/2010/main"/>
              </a:ext>
            </a:extLst>
          </a:blip>
          <a:srcRect/>
          <a:stretch/>
        </p:blipFill>
        <p:spPr>
          <a:xfrm>
            <a:off x="4858791" y="1281311"/>
            <a:ext cx="1077686" cy="400050"/>
          </a:xfrm>
          <a:prstGeom prst="rect">
            <a:avLst/>
          </a:prstGeom>
        </p:spPr>
      </p:pic>
      <p:pic>
        <p:nvPicPr>
          <p:cNvPr id="60" name="Picture 59"/>
          <p:cNvPicPr>
            <a:picLocks noChangeAspect="1"/>
          </p:cNvPicPr>
          <p:nvPr/>
        </p:nvPicPr>
        <p:blipFill rotWithShape="1">
          <a:blip r:embed="rId33" cstate="print">
            <a:extLst>
              <a:ext uri="{28A0092B-C50C-407E-A947-70E740481C1C}">
                <a14:useLocalDpi xmlns:a14="http://schemas.microsoft.com/office/drawing/2010/main"/>
              </a:ext>
            </a:extLst>
          </a:blip>
          <a:srcRect/>
          <a:stretch/>
        </p:blipFill>
        <p:spPr>
          <a:xfrm>
            <a:off x="5728073" y="2491402"/>
            <a:ext cx="845142" cy="236103"/>
          </a:xfrm>
          <a:prstGeom prst="rect">
            <a:avLst/>
          </a:prstGeom>
        </p:spPr>
      </p:pic>
      <p:pic>
        <p:nvPicPr>
          <p:cNvPr id="61" name="Picture 60"/>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7005114" y="2604011"/>
            <a:ext cx="1040695" cy="290734"/>
          </a:xfrm>
          <a:prstGeom prst="rect">
            <a:avLst/>
          </a:prstGeom>
        </p:spPr>
      </p:pic>
      <p:pic>
        <p:nvPicPr>
          <p:cNvPr id="62" name="Picture 61"/>
          <p:cNvPicPr>
            <a:picLocks noChangeAspect="1"/>
          </p:cNvPicPr>
          <p:nvPr/>
        </p:nvPicPr>
        <p:blipFill>
          <a:blip r:embed="rId35"/>
          <a:stretch>
            <a:fillRect/>
          </a:stretch>
        </p:blipFill>
        <p:spPr>
          <a:xfrm>
            <a:off x="4759203" y="3672948"/>
            <a:ext cx="955797" cy="282249"/>
          </a:xfrm>
          <a:prstGeom prst="rect">
            <a:avLst/>
          </a:prstGeom>
        </p:spPr>
      </p:pic>
      <p:pic>
        <p:nvPicPr>
          <p:cNvPr id="63" name="Picture 62"/>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4778324" y="2195436"/>
            <a:ext cx="810531" cy="408574"/>
          </a:xfrm>
          <a:prstGeom prst="rect">
            <a:avLst/>
          </a:prstGeom>
        </p:spPr>
      </p:pic>
      <p:pic>
        <p:nvPicPr>
          <p:cNvPr id="64" name="Picture 63"/>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5419373" y="1597453"/>
            <a:ext cx="1015517" cy="253879"/>
          </a:xfrm>
          <a:prstGeom prst="rect">
            <a:avLst/>
          </a:prstGeom>
        </p:spPr>
      </p:pic>
      <p:pic>
        <p:nvPicPr>
          <p:cNvPr id="66" name="Picture 65"/>
          <p:cNvPicPr>
            <a:picLocks noChangeAspect="1"/>
          </p:cNvPicPr>
          <p:nvPr/>
        </p:nvPicPr>
        <p:blipFill rotWithShape="1">
          <a:blip r:embed="rId38" cstate="print">
            <a:extLst>
              <a:ext uri="{28A0092B-C50C-407E-A947-70E740481C1C}">
                <a14:useLocalDpi xmlns:a14="http://schemas.microsoft.com/office/drawing/2010/main"/>
              </a:ext>
            </a:extLst>
          </a:blip>
          <a:srcRect/>
          <a:stretch/>
        </p:blipFill>
        <p:spPr>
          <a:xfrm>
            <a:off x="5801674" y="3631946"/>
            <a:ext cx="780091" cy="286033"/>
          </a:xfrm>
          <a:prstGeom prst="rect">
            <a:avLst/>
          </a:prstGeom>
        </p:spPr>
      </p:pic>
      <p:pic>
        <p:nvPicPr>
          <p:cNvPr id="68" name="Picture 67"/>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4873623" y="1820121"/>
            <a:ext cx="1020326" cy="349971"/>
          </a:xfrm>
          <a:prstGeom prst="rect">
            <a:avLst/>
          </a:prstGeom>
        </p:spPr>
      </p:pic>
      <p:pic>
        <p:nvPicPr>
          <p:cNvPr id="70" name="Picture 69"/>
          <p:cNvPicPr>
            <a:picLocks noChangeAspect="1"/>
          </p:cNvPicPr>
          <p:nvPr/>
        </p:nvPicPr>
        <p:blipFill rotWithShape="1">
          <a:blip r:embed="rId40" cstate="print">
            <a:extLst>
              <a:ext uri="{28A0092B-C50C-407E-A947-70E740481C1C}">
                <a14:useLocalDpi xmlns:a14="http://schemas.microsoft.com/office/drawing/2010/main"/>
              </a:ext>
            </a:extLst>
          </a:blip>
          <a:srcRect/>
          <a:stretch/>
        </p:blipFill>
        <p:spPr>
          <a:xfrm>
            <a:off x="4800852" y="2623939"/>
            <a:ext cx="999437" cy="459624"/>
          </a:xfrm>
          <a:prstGeom prst="rect">
            <a:avLst/>
          </a:prstGeom>
        </p:spPr>
      </p:pic>
      <p:pic>
        <p:nvPicPr>
          <p:cNvPr id="71" name="Picture 70"/>
          <p:cNvPicPr>
            <a:picLocks noChangeAspect="1"/>
          </p:cNvPicPr>
          <p:nvPr/>
        </p:nvPicPr>
        <p:blipFill rotWithShape="1">
          <a:blip r:embed="rId41" cstate="print">
            <a:extLst>
              <a:ext uri="{28A0092B-C50C-407E-A947-70E740481C1C}">
                <a14:useLocalDpi xmlns:a14="http://schemas.microsoft.com/office/drawing/2010/main"/>
              </a:ext>
            </a:extLst>
          </a:blip>
          <a:srcRect/>
          <a:stretch/>
        </p:blipFill>
        <p:spPr>
          <a:xfrm>
            <a:off x="6954398" y="2124894"/>
            <a:ext cx="1067948" cy="491131"/>
          </a:xfrm>
          <a:prstGeom prst="rect">
            <a:avLst/>
          </a:prstGeom>
        </p:spPr>
      </p:pic>
      <p:pic>
        <p:nvPicPr>
          <p:cNvPr id="58" name="Picture 57"/>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5008958" y="3023722"/>
            <a:ext cx="1450050" cy="428682"/>
          </a:xfrm>
          <a:prstGeom prst="rect">
            <a:avLst/>
          </a:prstGeom>
        </p:spPr>
      </p:pic>
      <p:pic>
        <p:nvPicPr>
          <p:cNvPr id="72" name="Picture 71"/>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7037614" y="2981594"/>
            <a:ext cx="779964" cy="438729"/>
          </a:xfrm>
          <a:prstGeom prst="rect">
            <a:avLst/>
          </a:prstGeom>
        </p:spPr>
      </p:pic>
      <p:pic>
        <p:nvPicPr>
          <p:cNvPr id="56" name="Picture 55"/>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7817578" y="1980742"/>
            <a:ext cx="885133" cy="230671"/>
          </a:xfrm>
          <a:prstGeom prst="rect">
            <a:avLst/>
          </a:prstGeom>
        </p:spPr>
      </p:pic>
    </p:spTree>
    <p:extLst>
      <p:ext uri="{BB962C8B-B14F-4D97-AF65-F5344CB8AC3E}">
        <p14:creationId xmlns:p14="http://schemas.microsoft.com/office/powerpoint/2010/main" val="92746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deWindow.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35879" cy="5143500"/>
          </a:xfrm>
          <a:prstGeom prst="rect">
            <a:avLst/>
          </a:prstGeom>
        </p:spPr>
      </p:pic>
      <p:pic>
        <p:nvPicPr>
          <p:cNvPr id="13" name="Picture 12" descr="CodeWindow.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35879" cy="1428750"/>
          </a:xfrm>
          <a:prstGeom prst="rect">
            <a:avLst/>
          </a:prstGeom>
        </p:spPr>
      </p:pic>
      <p:sp>
        <p:nvSpPr>
          <p:cNvPr id="10" name="TextBox 9"/>
          <p:cNvSpPr txBox="1"/>
          <p:nvPr/>
        </p:nvSpPr>
        <p:spPr>
          <a:xfrm>
            <a:off x="281709" y="186459"/>
            <a:ext cx="4294910" cy="759182"/>
          </a:xfrm>
          <a:prstGeom prst="rect">
            <a:avLst/>
          </a:prstGeom>
          <a:noFill/>
        </p:spPr>
        <p:txBody>
          <a:bodyPr wrap="square" rtlCol="0">
            <a:spAutoFit/>
          </a:bodyPr>
          <a:lstStyle/>
          <a:p>
            <a:pPr>
              <a:lnSpc>
                <a:spcPts val="5200"/>
              </a:lnSpc>
            </a:pPr>
            <a:r>
              <a:rPr lang="en-US" sz="3800" dirty="0" smtClean="0">
                <a:solidFill>
                  <a:srgbClr val="24ACFF"/>
                </a:solidFill>
                <a:latin typeface="Arial"/>
                <a:cs typeface="Arial"/>
              </a:rPr>
              <a:t>It’s Demo Time!</a:t>
            </a:r>
            <a:endParaRPr lang="en-US" sz="3800" dirty="0">
              <a:solidFill>
                <a:srgbClr val="24ACFF"/>
              </a:solidFill>
              <a:latin typeface="Arial"/>
              <a:cs typeface="Arial"/>
            </a:endParaRPr>
          </a:p>
        </p:txBody>
      </p:sp>
      <p:sp>
        <p:nvSpPr>
          <p:cNvPr id="11" name="TextBox 10"/>
          <p:cNvSpPr txBox="1"/>
          <p:nvPr/>
        </p:nvSpPr>
        <p:spPr>
          <a:xfrm>
            <a:off x="350981" y="1476855"/>
            <a:ext cx="7938655" cy="3406916"/>
          </a:xfrm>
          <a:prstGeom prst="rect">
            <a:avLst/>
          </a:prstGeom>
          <a:noFill/>
        </p:spPr>
        <p:txBody>
          <a:bodyPr wrap="square" rtlCol="0">
            <a:spAutoFit/>
          </a:bodyPr>
          <a:lstStyle/>
          <a:p>
            <a:pPr>
              <a:lnSpc>
                <a:spcPts val="2360"/>
              </a:lnSpc>
            </a:pPr>
            <a:r>
              <a:rPr lang="en-US" sz="1400" dirty="0">
                <a:solidFill>
                  <a:schemeClr val="bg1"/>
                </a:solidFill>
                <a:latin typeface="Andale Mono"/>
                <a:cs typeface="Andale Mono"/>
              </a:rPr>
              <a:t>~/</a:t>
            </a:r>
            <a:r>
              <a:rPr lang="en-US" sz="1400" dirty="0" err="1">
                <a:solidFill>
                  <a:schemeClr val="bg1"/>
                </a:solidFill>
                <a:latin typeface="Andale Mono"/>
                <a:cs typeface="Andale Mono"/>
              </a:rPr>
              <a:t>src</a:t>
            </a:r>
            <a:r>
              <a:rPr lang="en-US" sz="1400" dirty="0">
                <a:solidFill>
                  <a:schemeClr val="bg1"/>
                </a:solidFill>
                <a:latin typeface="Andale Mono"/>
                <a:cs typeface="Andale Mono"/>
              </a:rPr>
              <a:t>/</a:t>
            </a:r>
            <a:r>
              <a:rPr lang="en-US" sz="1400" dirty="0" err="1">
                <a:solidFill>
                  <a:schemeClr val="bg1"/>
                </a:solidFill>
                <a:latin typeface="Andale Mono"/>
                <a:cs typeface="Andale Mono"/>
              </a:rPr>
              <a:t>docker</a:t>
            </a:r>
            <a:r>
              <a:rPr lang="en-US" sz="1400" dirty="0">
                <a:solidFill>
                  <a:schemeClr val="bg1"/>
                </a:solidFill>
                <a:latin typeface="Andale Mono"/>
                <a:cs typeface="Andale Mono"/>
              </a:rPr>
              <a:t>/</a:t>
            </a:r>
            <a:r>
              <a:rPr lang="en-US" sz="1400" dirty="0" err="1">
                <a:solidFill>
                  <a:schemeClr val="bg1"/>
                </a:solidFill>
                <a:latin typeface="Andale Mono"/>
                <a:cs typeface="Andale Mono"/>
              </a:rPr>
              <a:t>expressApp</a:t>
            </a:r>
            <a:r>
              <a:rPr lang="en-US" sz="1400" dirty="0">
                <a:solidFill>
                  <a:schemeClr val="bg1"/>
                </a:solidFill>
                <a:latin typeface="Andale Mono"/>
                <a:cs typeface="Andale Mono"/>
              </a:rPr>
              <a:t>$ </a:t>
            </a:r>
            <a:r>
              <a:rPr lang="en-US" sz="1400" dirty="0" err="1">
                <a:solidFill>
                  <a:schemeClr val="bg1"/>
                </a:solidFill>
                <a:latin typeface="Andale Mono"/>
                <a:cs typeface="Andale Mono"/>
              </a:rPr>
              <a:t>docker</a:t>
            </a:r>
            <a:r>
              <a:rPr lang="en-US" sz="1400" dirty="0">
                <a:solidFill>
                  <a:schemeClr val="bg1"/>
                </a:solidFill>
                <a:latin typeface="Andale Mono"/>
                <a:cs typeface="Andale Mono"/>
              </a:rPr>
              <a:t> build -t </a:t>
            </a:r>
            <a:r>
              <a:rPr lang="en-US" sz="1400" dirty="0" err="1">
                <a:solidFill>
                  <a:schemeClr val="bg1"/>
                </a:solidFill>
                <a:latin typeface="Andale Mono"/>
                <a:cs typeface="Andale Mono"/>
              </a:rPr>
              <a:t>chrisdias</a:t>
            </a:r>
            <a:r>
              <a:rPr lang="en-US" sz="1400" dirty="0">
                <a:solidFill>
                  <a:schemeClr val="bg1"/>
                </a:solidFill>
                <a:latin typeface="Andale Mono"/>
                <a:cs typeface="Andale Mono"/>
              </a:rPr>
              <a:t>/</a:t>
            </a:r>
            <a:r>
              <a:rPr lang="en-US" sz="1400" dirty="0" err="1">
                <a:solidFill>
                  <a:schemeClr val="bg1"/>
                </a:solidFill>
                <a:latin typeface="Andale Mono"/>
                <a:cs typeface="Andale Mono"/>
              </a:rPr>
              <a:t>expressapp</a:t>
            </a:r>
            <a:endParaRPr lang="en-US" sz="1400" dirty="0">
              <a:solidFill>
                <a:schemeClr val="bg1"/>
              </a:solidFill>
              <a:latin typeface="Andale Mono"/>
              <a:cs typeface="Andale Mono"/>
            </a:endParaRPr>
          </a:p>
          <a:p>
            <a:pPr>
              <a:lnSpc>
                <a:spcPts val="2360"/>
              </a:lnSpc>
            </a:pPr>
            <a:r>
              <a:rPr lang="en-US" sz="1400" dirty="0">
                <a:solidFill>
                  <a:schemeClr val="bg1"/>
                </a:solidFill>
                <a:latin typeface="Andale Mono"/>
                <a:cs typeface="Andale Mono"/>
              </a:rPr>
              <a:t>Sending build context to </a:t>
            </a:r>
            <a:r>
              <a:rPr lang="en-US" sz="1400" dirty="0" err="1">
                <a:solidFill>
                  <a:schemeClr val="bg1"/>
                </a:solidFill>
                <a:latin typeface="Andale Mono"/>
                <a:cs typeface="Andale Mono"/>
              </a:rPr>
              <a:t>Docker</a:t>
            </a:r>
            <a:r>
              <a:rPr lang="en-US" sz="1400" dirty="0">
                <a:solidFill>
                  <a:schemeClr val="bg1"/>
                </a:solidFill>
                <a:latin typeface="Andale Mono"/>
                <a:cs typeface="Andale Mono"/>
              </a:rPr>
              <a:t> daemon 72.18mb</a:t>
            </a:r>
          </a:p>
          <a:p>
            <a:pPr>
              <a:lnSpc>
                <a:spcPts val="2360"/>
              </a:lnSpc>
            </a:pPr>
            <a:r>
              <a:rPr lang="en-US" sz="1400" dirty="0">
                <a:solidFill>
                  <a:schemeClr val="bg1"/>
                </a:solidFill>
                <a:latin typeface="Andale Mono"/>
                <a:cs typeface="Andale Mono"/>
              </a:rPr>
              <a:t>Step 0 : FROM </a:t>
            </a:r>
            <a:r>
              <a:rPr lang="en-US" sz="1400" dirty="0" err="1">
                <a:solidFill>
                  <a:schemeClr val="bg1"/>
                </a:solidFill>
                <a:latin typeface="Andale Mono"/>
                <a:cs typeface="Andale Mono"/>
              </a:rPr>
              <a:t>node:latest</a:t>
            </a:r>
            <a:endParaRPr lang="en-US" sz="1400" dirty="0">
              <a:solidFill>
                <a:schemeClr val="bg1"/>
              </a:solidFill>
              <a:latin typeface="Andale Mono"/>
              <a:cs typeface="Andale Mono"/>
            </a:endParaRPr>
          </a:p>
          <a:p>
            <a:pPr>
              <a:lnSpc>
                <a:spcPts val="2360"/>
              </a:lnSpc>
            </a:pPr>
            <a:r>
              <a:rPr lang="en-US" sz="1400" dirty="0">
                <a:solidFill>
                  <a:schemeClr val="bg1"/>
                </a:solidFill>
                <a:latin typeface="Andale Mono"/>
                <a:cs typeface="Andale Mono"/>
              </a:rPr>
              <a:t>–––&gt; 8e20baae42c8</a:t>
            </a:r>
          </a:p>
          <a:p>
            <a:pPr>
              <a:lnSpc>
                <a:spcPts val="2360"/>
              </a:lnSpc>
            </a:pPr>
            <a:r>
              <a:rPr lang="en-US" sz="1400" dirty="0">
                <a:solidFill>
                  <a:schemeClr val="bg1"/>
                </a:solidFill>
                <a:latin typeface="Andale Mono"/>
                <a:cs typeface="Andale Mono"/>
              </a:rPr>
              <a:t>Step 1: COPY . /</a:t>
            </a:r>
            <a:r>
              <a:rPr lang="en-US" sz="1400" dirty="0" err="1">
                <a:solidFill>
                  <a:schemeClr val="bg1"/>
                </a:solidFill>
                <a:latin typeface="Andale Mono"/>
                <a:cs typeface="Andale Mono"/>
              </a:rPr>
              <a:t>src</a:t>
            </a:r>
            <a:endParaRPr lang="en-US" sz="1400" dirty="0">
              <a:solidFill>
                <a:schemeClr val="bg1"/>
              </a:solidFill>
              <a:latin typeface="Andale Mono"/>
              <a:cs typeface="Andale Mono"/>
            </a:endParaRPr>
          </a:p>
          <a:p>
            <a:pPr>
              <a:lnSpc>
                <a:spcPts val="2360"/>
              </a:lnSpc>
            </a:pPr>
            <a:r>
              <a:rPr lang="en-US" sz="1400" dirty="0">
                <a:solidFill>
                  <a:schemeClr val="bg1"/>
                </a:solidFill>
                <a:latin typeface="Andale Mono"/>
                <a:cs typeface="Andale Mono"/>
              </a:rPr>
              <a:t>–––&gt; 8e20baae42c8</a:t>
            </a:r>
          </a:p>
          <a:p>
            <a:pPr>
              <a:lnSpc>
                <a:spcPts val="2360"/>
              </a:lnSpc>
            </a:pPr>
            <a:r>
              <a:rPr lang="en-US" sz="1400" dirty="0">
                <a:solidFill>
                  <a:schemeClr val="bg1"/>
                </a:solidFill>
                <a:latin typeface="Andale Mono"/>
                <a:cs typeface="Andale Mono"/>
              </a:rPr>
              <a:t>Removing intermediate container </a:t>
            </a:r>
            <a:r>
              <a:rPr lang="en-US" sz="1400" dirty="0" smtClean="0">
                <a:solidFill>
                  <a:schemeClr val="bg1"/>
                </a:solidFill>
                <a:latin typeface="Andale Mono"/>
                <a:cs typeface="Andale Mono"/>
              </a:rPr>
              <a:t>afdcd49c779</a:t>
            </a:r>
          </a:p>
          <a:p>
            <a:pPr>
              <a:lnSpc>
                <a:spcPts val="2360"/>
              </a:lnSpc>
            </a:pPr>
            <a:r>
              <a:rPr lang="en-US" sz="1400" dirty="0">
                <a:solidFill>
                  <a:schemeClr val="bg1"/>
                </a:solidFill>
                <a:latin typeface="Andale Mono"/>
                <a:cs typeface="Andale Mono"/>
              </a:rPr>
              <a:t>Step 0 : FROM </a:t>
            </a:r>
            <a:r>
              <a:rPr lang="en-US" sz="1400" dirty="0" err="1">
                <a:solidFill>
                  <a:schemeClr val="bg1"/>
                </a:solidFill>
                <a:latin typeface="Andale Mono"/>
                <a:cs typeface="Andale Mono"/>
              </a:rPr>
              <a:t>node:latest</a:t>
            </a:r>
            <a:endParaRPr lang="en-US" sz="1400" dirty="0">
              <a:solidFill>
                <a:schemeClr val="bg1"/>
              </a:solidFill>
              <a:latin typeface="Andale Mono"/>
              <a:cs typeface="Andale Mono"/>
            </a:endParaRPr>
          </a:p>
          <a:p>
            <a:pPr>
              <a:lnSpc>
                <a:spcPts val="2360"/>
              </a:lnSpc>
            </a:pPr>
            <a:r>
              <a:rPr lang="en-US" sz="1400" dirty="0">
                <a:solidFill>
                  <a:schemeClr val="bg1"/>
                </a:solidFill>
                <a:latin typeface="Andale Mono"/>
                <a:cs typeface="Andale Mono"/>
              </a:rPr>
              <a:t>–––&gt; 8e20baae42c8</a:t>
            </a:r>
          </a:p>
          <a:p>
            <a:pPr>
              <a:lnSpc>
                <a:spcPts val="2360"/>
              </a:lnSpc>
            </a:pPr>
            <a:r>
              <a:rPr lang="en-US" sz="1400" dirty="0">
                <a:solidFill>
                  <a:schemeClr val="bg1"/>
                </a:solidFill>
                <a:latin typeface="Andale Mono"/>
                <a:cs typeface="Andale Mono"/>
              </a:rPr>
              <a:t>Step 1: COPY . /</a:t>
            </a:r>
            <a:r>
              <a:rPr lang="en-US" sz="1400" dirty="0" err="1">
                <a:solidFill>
                  <a:schemeClr val="bg1"/>
                </a:solidFill>
                <a:latin typeface="Andale Mono"/>
                <a:cs typeface="Andale Mono"/>
              </a:rPr>
              <a:t>src</a:t>
            </a:r>
            <a:endParaRPr lang="en-US" sz="1400" dirty="0">
              <a:solidFill>
                <a:schemeClr val="bg1"/>
              </a:solidFill>
              <a:latin typeface="Andale Mono"/>
              <a:cs typeface="Andale Mono"/>
            </a:endParaRPr>
          </a:p>
          <a:p>
            <a:pPr>
              <a:lnSpc>
                <a:spcPts val="2360"/>
              </a:lnSpc>
            </a:pPr>
            <a:r>
              <a:rPr lang="en-US" sz="1400" dirty="0">
                <a:solidFill>
                  <a:schemeClr val="bg1"/>
                </a:solidFill>
                <a:latin typeface="Andale Mono"/>
                <a:cs typeface="Andale Mono"/>
              </a:rPr>
              <a:t>–––&gt; </a:t>
            </a:r>
            <a:r>
              <a:rPr lang="en-US" sz="1400" dirty="0" smtClean="0">
                <a:solidFill>
                  <a:schemeClr val="bg1"/>
                </a:solidFill>
                <a:latin typeface="Andale Mono"/>
                <a:cs typeface="Andale Mono"/>
              </a:rPr>
              <a:t>8e20baae42c</a:t>
            </a:r>
            <a:endParaRPr lang="en-US" sz="1400" dirty="0">
              <a:solidFill>
                <a:schemeClr val="bg1"/>
              </a:solidFill>
              <a:latin typeface="Andale Mono"/>
              <a:cs typeface="Andale Mono"/>
            </a:endParaRPr>
          </a:p>
        </p:txBody>
      </p:sp>
      <p:pic>
        <p:nvPicPr>
          <p:cNvPr id="12" name="Picture 11" descr="PPT Setup-5.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248150"/>
            <a:ext cx="9144000" cy="911352"/>
          </a:xfrm>
          <a:prstGeom prst="rect">
            <a:avLst/>
          </a:prstGeom>
        </p:spPr>
      </p:pic>
    </p:spTree>
    <p:extLst>
      <p:ext uri="{BB962C8B-B14F-4D97-AF65-F5344CB8AC3E}">
        <p14:creationId xmlns:p14="http://schemas.microsoft.com/office/powerpoint/2010/main" val="212453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1">
                    <a:lumMod val="85000"/>
                    <a:lumOff val="15000"/>
                  </a:schemeClr>
                </a:solidFill>
                <a:latin typeface="Arial" charset="0"/>
                <a:ea typeface="Arial" charset="0"/>
                <a:cs typeface="Arial" charset="0"/>
              </a:rPr>
              <a:t>Get Started with Docker </a:t>
            </a:r>
            <a:r>
              <a:rPr lang="en-US" sz="3600" dirty="0" err="1" smtClean="0">
                <a:solidFill>
                  <a:schemeClr val="tx1">
                    <a:lumMod val="85000"/>
                    <a:lumOff val="15000"/>
                  </a:schemeClr>
                </a:solidFill>
                <a:latin typeface="Arial" charset="0"/>
                <a:ea typeface="Arial" charset="0"/>
                <a:cs typeface="Arial" charset="0"/>
              </a:rPr>
              <a:t>CaaS</a:t>
            </a:r>
            <a:r>
              <a:rPr lang="en-US" sz="3600" dirty="0" smtClean="0">
                <a:solidFill>
                  <a:schemeClr val="tx1">
                    <a:lumMod val="85000"/>
                    <a:lumOff val="15000"/>
                  </a:schemeClr>
                </a:solidFill>
                <a:latin typeface="Arial" charset="0"/>
                <a:ea typeface="Arial" charset="0"/>
                <a:cs typeface="Arial" charset="0"/>
              </a:rPr>
              <a:t> Solutions!</a:t>
            </a:r>
            <a:endParaRPr lang="en-US" sz="3600" dirty="0">
              <a:solidFill>
                <a:schemeClr val="tx1">
                  <a:lumMod val="85000"/>
                  <a:lumOff val="15000"/>
                </a:schemeClr>
              </a:solidFill>
              <a:latin typeface="Arial" charset="0"/>
              <a:ea typeface="Arial" charset="0"/>
              <a:cs typeface="Arial" charset="0"/>
            </a:endParaRPr>
          </a:p>
        </p:txBody>
      </p:sp>
      <p:sp>
        <p:nvSpPr>
          <p:cNvPr id="3" name="Content Placeholder 2"/>
          <p:cNvSpPr>
            <a:spLocks noGrp="1"/>
          </p:cNvSpPr>
          <p:nvPr>
            <p:ph idx="1"/>
          </p:nvPr>
        </p:nvSpPr>
        <p:spPr>
          <a:xfrm>
            <a:off x="457200" y="1200151"/>
            <a:ext cx="8229600" cy="2836828"/>
          </a:xfrm>
        </p:spPr>
        <p:txBody>
          <a:bodyPr>
            <a:normAutofit fontScale="77500" lnSpcReduction="20000"/>
          </a:bodyPr>
          <a:lstStyle/>
          <a:p>
            <a:r>
              <a:rPr lang="en-US" dirty="0" smtClean="0"/>
              <a:t>Learn More about Docker Datacenter: </a:t>
            </a:r>
            <a:r>
              <a:rPr lang="en-US" dirty="0" smtClean="0">
                <a:hlinkClick r:id="rId2"/>
              </a:rPr>
              <a:t>https://www.docker.com/products/docker-datacenter</a:t>
            </a:r>
            <a:r>
              <a:rPr lang="en-US" dirty="0" smtClean="0"/>
              <a:t> </a:t>
            </a:r>
          </a:p>
          <a:p>
            <a:endParaRPr lang="en-US" dirty="0" smtClean="0"/>
          </a:p>
          <a:p>
            <a:r>
              <a:rPr lang="en-US" dirty="0" smtClean="0"/>
              <a:t>Get </a:t>
            </a:r>
            <a:r>
              <a:rPr lang="en-US" dirty="0"/>
              <a:t>a Trial or </a:t>
            </a:r>
            <a:r>
              <a:rPr lang="en-US" dirty="0" smtClean="0"/>
              <a:t>Purchase </a:t>
            </a:r>
            <a:r>
              <a:rPr lang="en-US" dirty="0"/>
              <a:t>Docker Datacenter: </a:t>
            </a:r>
            <a:r>
              <a:rPr lang="en-US" dirty="0">
                <a:hlinkClick r:id="rId3"/>
              </a:rPr>
              <a:t>https://</a:t>
            </a:r>
            <a:r>
              <a:rPr lang="en-US" dirty="0" smtClean="0">
                <a:hlinkClick r:id="rId3"/>
              </a:rPr>
              <a:t>store.docker.com</a:t>
            </a:r>
            <a:endParaRPr lang="en-US" dirty="0" smtClean="0"/>
          </a:p>
          <a:p>
            <a:endParaRPr lang="en-US" dirty="0" smtClean="0"/>
          </a:p>
          <a:p>
            <a:r>
              <a:rPr lang="en-US" dirty="0" smtClean="0"/>
              <a:t>Come talk to us at the Docker Datacenter Booth!</a:t>
            </a:r>
            <a:endParaRPr lang="en-US" dirty="0"/>
          </a:p>
        </p:txBody>
      </p:sp>
    </p:spTree>
    <p:extLst>
      <p:ext uri="{BB962C8B-B14F-4D97-AF65-F5344CB8AC3E}">
        <p14:creationId xmlns:p14="http://schemas.microsoft.com/office/powerpoint/2010/main" val="137326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Setup-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p:cNvSpPr txBox="1"/>
          <p:nvPr/>
        </p:nvSpPr>
        <p:spPr>
          <a:xfrm>
            <a:off x="1146848" y="1586199"/>
            <a:ext cx="6519226" cy="1754326"/>
          </a:xfrm>
          <a:prstGeom prst="rect">
            <a:avLst/>
          </a:prstGeom>
          <a:noFill/>
        </p:spPr>
        <p:txBody>
          <a:bodyPr wrap="square" rtlCol="0">
            <a:spAutoFit/>
          </a:bodyPr>
          <a:lstStyle/>
          <a:p>
            <a:pPr>
              <a:lnSpc>
                <a:spcPct val="150000"/>
              </a:lnSpc>
            </a:pPr>
            <a:r>
              <a:rPr lang="en-US" sz="2400" dirty="0" smtClean="0">
                <a:solidFill>
                  <a:schemeClr val="bg1"/>
                </a:solidFill>
                <a:latin typeface="Arial"/>
                <a:cs typeface="Arial"/>
              </a:rPr>
              <a:t>Delivering Apps with Containers as a Service</a:t>
            </a:r>
          </a:p>
          <a:p>
            <a:pPr>
              <a:lnSpc>
                <a:spcPct val="150000"/>
              </a:lnSpc>
            </a:pPr>
            <a:r>
              <a:rPr lang="en-US" sz="2400" dirty="0" smtClean="0">
                <a:solidFill>
                  <a:schemeClr val="bg1"/>
                </a:solidFill>
                <a:latin typeface="Arial"/>
                <a:cs typeface="Arial"/>
              </a:rPr>
              <a:t>Running a Docker App in Production</a:t>
            </a:r>
          </a:p>
          <a:p>
            <a:pPr>
              <a:lnSpc>
                <a:spcPct val="150000"/>
              </a:lnSpc>
            </a:pPr>
            <a:r>
              <a:rPr lang="en-US" sz="2400" dirty="0" smtClean="0">
                <a:solidFill>
                  <a:schemeClr val="bg1"/>
                </a:solidFill>
                <a:latin typeface="Arial"/>
                <a:cs typeface="Arial"/>
              </a:rPr>
              <a:t>Putting in Practice (</a:t>
            </a:r>
            <a:r>
              <a:rPr lang="en-US" sz="2400" dirty="0" err="1" smtClean="0">
                <a:solidFill>
                  <a:schemeClr val="bg1"/>
                </a:solidFill>
                <a:latin typeface="Arial"/>
                <a:cs typeface="Arial"/>
              </a:rPr>
              <a:t>Docker</a:t>
            </a:r>
            <a:r>
              <a:rPr lang="en-US" sz="2400" dirty="0" smtClean="0">
                <a:solidFill>
                  <a:schemeClr val="bg1"/>
                </a:solidFill>
                <a:latin typeface="Arial"/>
                <a:cs typeface="Arial"/>
              </a:rPr>
              <a:t> Datacenter Demo)</a:t>
            </a:r>
          </a:p>
        </p:txBody>
      </p:sp>
      <p:sp>
        <p:nvSpPr>
          <p:cNvPr id="7" name="TextBox 6"/>
          <p:cNvSpPr txBox="1"/>
          <p:nvPr/>
        </p:nvSpPr>
        <p:spPr>
          <a:xfrm>
            <a:off x="1146848" y="52781"/>
            <a:ext cx="2001214" cy="730114"/>
          </a:xfrm>
          <a:prstGeom prst="rect">
            <a:avLst/>
          </a:prstGeom>
          <a:noFill/>
        </p:spPr>
        <p:txBody>
          <a:bodyPr wrap="square" rtlCol="0">
            <a:spAutoFit/>
          </a:bodyPr>
          <a:lstStyle/>
          <a:p>
            <a:pPr>
              <a:lnSpc>
                <a:spcPts val="5200"/>
              </a:lnSpc>
            </a:pPr>
            <a:r>
              <a:rPr lang="en-US" sz="3200" b="1" dirty="0" smtClean="0">
                <a:solidFill>
                  <a:schemeClr val="bg1"/>
                </a:solidFill>
                <a:latin typeface="Arial"/>
                <a:cs typeface="Arial"/>
              </a:rPr>
              <a:t>Agenda</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166211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Setup-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5" name="TextBox 4"/>
          <p:cNvSpPr txBox="1"/>
          <p:nvPr/>
        </p:nvSpPr>
        <p:spPr>
          <a:xfrm>
            <a:off x="854361" y="1754663"/>
            <a:ext cx="4764427" cy="771151"/>
          </a:xfrm>
          <a:prstGeom prst="rect">
            <a:avLst/>
          </a:prstGeom>
          <a:noFill/>
        </p:spPr>
        <p:txBody>
          <a:bodyPr wrap="square" rtlCol="0">
            <a:spAutoFit/>
          </a:bodyPr>
          <a:lstStyle/>
          <a:p>
            <a:pPr>
              <a:lnSpc>
                <a:spcPts val="5200"/>
              </a:lnSpc>
            </a:pPr>
            <a:r>
              <a:rPr lang="en-US" sz="4800" b="1" dirty="0" smtClean="0">
                <a:solidFill>
                  <a:schemeClr val="bg1"/>
                </a:solidFill>
                <a:latin typeface="Arial"/>
                <a:cs typeface="Arial"/>
              </a:rPr>
              <a:t>Thank you!</a:t>
            </a:r>
            <a:endParaRPr lang="en-US" sz="4800" b="1" dirty="0">
              <a:solidFill>
                <a:schemeClr val="bg1"/>
              </a:solidFill>
              <a:latin typeface="Arial"/>
              <a:cs typeface="Arial"/>
            </a:endParaRPr>
          </a:p>
        </p:txBody>
      </p:sp>
      <p:sp>
        <p:nvSpPr>
          <p:cNvPr id="6" name="Shape 99"/>
          <p:cNvSpPr/>
          <p:nvPr/>
        </p:nvSpPr>
        <p:spPr>
          <a:xfrm>
            <a:off x="566191" y="4005187"/>
            <a:ext cx="3612358" cy="92333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solidFill>
                  <a:srgbClr val="FFFFFF"/>
                </a:solidFill>
                <a:latin typeface="Arial"/>
                <a:ea typeface="Arial"/>
                <a:cs typeface="Arial"/>
                <a:sym typeface="Arial"/>
              </a:defRPr>
            </a:lvl1pPr>
          </a:lstStyle>
          <a:p>
            <a:r>
              <a:rPr lang="en-US" b="0" dirty="0" smtClean="0">
                <a:solidFill>
                  <a:schemeClr val="bg1"/>
                </a:solidFill>
              </a:rPr>
              <a:t>Follow us on Twitter:</a:t>
            </a:r>
          </a:p>
          <a:p>
            <a:r>
              <a:rPr lang="en-US" b="0" dirty="0" smtClean="0">
                <a:solidFill>
                  <a:schemeClr val="bg1"/>
                </a:solidFill>
              </a:rPr>
              <a:t>@</a:t>
            </a:r>
            <a:r>
              <a:rPr lang="en-US" b="0" dirty="0" err="1" smtClean="0">
                <a:solidFill>
                  <a:schemeClr val="bg1"/>
                </a:solidFill>
              </a:rPr>
              <a:t>theVSaraswat</a:t>
            </a:r>
            <a:endParaRPr lang="en-US" b="0" dirty="0" smtClean="0">
              <a:solidFill>
                <a:schemeClr val="bg1"/>
              </a:solidFill>
            </a:endParaRPr>
          </a:p>
          <a:p>
            <a:r>
              <a:rPr lang="en-US" b="0" dirty="0" smtClean="0">
                <a:solidFill>
                  <a:schemeClr val="bg1"/>
                </a:solidFill>
              </a:rPr>
              <a:t>@</a:t>
            </a:r>
            <a:r>
              <a:rPr lang="en-US" b="0" dirty="0" err="1" smtClean="0">
                <a:solidFill>
                  <a:schemeClr val="bg1"/>
                </a:solidFill>
              </a:rPr>
              <a:t>ehazlett</a:t>
            </a:r>
            <a:endParaRPr lang="en-US" b="0" dirty="0">
              <a:solidFill>
                <a:schemeClr val="bg1"/>
              </a:solidFill>
            </a:endParaRPr>
          </a:p>
        </p:txBody>
      </p:sp>
    </p:spTree>
    <p:extLst>
      <p:ext uri="{BB962C8B-B14F-4D97-AF65-F5344CB8AC3E}">
        <p14:creationId xmlns:p14="http://schemas.microsoft.com/office/powerpoint/2010/main" val="375301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Setup-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5" name="TextBox 4"/>
          <p:cNvSpPr txBox="1"/>
          <p:nvPr/>
        </p:nvSpPr>
        <p:spPr>
          <a:xfrm>
            <a:off x="2098193" y="1557387"/>
            <a:ext cx="4947615" cy="1426031"/>
          </a:xfrm>
          <a:prstGeom prst="rect">
            <a:avLst/>
          </a:prstGeom>
          <a:noFill/>
        </p:spPr>
        <p:txBody>
          <a:bodyPr wrap="square" rtlCol="0">
            <a:spAutoFit/>
          </a:bodyPr>
          <a:lstStyle/>
          <a:p>
            <a:pPr>
              <a:lnSpc>
                <a:spcPts val="5200"/>
              </a:lnSpc>
            </a:pPr>
            <a:r>
              <a:rPr lang="en-US" sz="4000" b="1" dirty="0" smtClean="0">
                <a:solidFill>
                  <a:schemeClr val="bg1"/>
                </a:solidFill>
                <a:latin typeface="Arial"/>
                <a:cs typeface="Arial"/>
              </a:rPr>
              <a:t>Delivering Apps with </a:t>
            </a:r>
            <a:r>
              <a:rPr lang="en-US" sz="4000" b="1" dirty="0" err="1" smtClean="0">
                <a:solidFill>
                  <a:schemeClr val="bg1"/>
                </a:solidFill>
                <a:latin typeface="Arial"/>
                <a:cs typeface="Arial"/>
              </a:rPr>
              <a:t>CaaS</a:t>
            </a:r>
            <a:endParaRPr lang="en-US" sz="4000" b="1" dirty="0">
              <a:solidFill>
                <a:schemeClr val="bg1"/>
              </a:solidFill>
              <a:latin typeface="Arial"/>
              <a:cs typeface="Arial"/>
            </a:endParaRPr>
          </a:p>
        </p:txBody>
      </p:sp>
    </p:spTree>
    <p:extLst>
      <p:ext uri="{BB962C8B-B14F-4D97-AF65-F5344CB8AC3E}">
        <p14:creationId xmlns:p14="http://schemas.microsoft.com/office/powerpoint/2010/main" val="416140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9" name="Rectangle 8"/>
          <p:cNvSpPr/>
          <p:nvPr/>
        </p:nvSpPr>
        <p:spPr>
          <a:xfrm>
            <a:off x="0" y="3401122"/>
            <a:ext cx="9144000" cy="1742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Shape 1368"/>
          <p:cNvSpPr/>
          <p:nvPr/>
        </p:nvSpPr>
        <p:spPr>
          <a:xfrm>
            <a:off x="7211382" y="866580"/>
            <a:ext cx="1835758" cy="40010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 b="1" i="0" u="none" strike="noStrike" cap="none" dirty="0">
                <a:solidFill>
                  <a:schemeClr val="lt1"/>
                </a:solidFill>
                <a:latin typeface="Arial"/>
                <a:ea typeface="Arial"/>
                <a:cs typeface="Arial"/>
                <a:sym typeface="Arial"/>
              </a:rPr>
              <a:t>IT Operations</a:t>
            </a:r>
          </a:p>
        </p:txBody>
      </p:sp>
      <p:sp>
        <p:nvSpPr>
          <p:cNvPr id="1385" name="Shape 1385"/>
          <p:cNvSpPr txBox="1">
            <a:spLocks noGrp="1"/>
          </p:cNvSpPr>
          <p:nvPr>
            <p:ph type="sldNum" idx="12"/>
          </p:nvPr>
        </p:nvSpPr>
        <p:spPr>
          <a:xfrm>
            <a:off x="242887" y="4769267"/>
            <a:ext cx="2133598" cy="274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97979"/>
              </a:buClr>
              <a:buSzPct val="25000"/>
              <a:buFont typeface="Arial"/>
              <a:buNone/>
            </a:pPr>
            <a:fld id="{00000000-1234-1234-1234-123412341234}" type="slidenum">
              <a:rPr lang="en" sz="900" b="0" i="0" u="none" strike="noStrike" cap="none">
                <a:solidFill>
                  <a:srgbClr val="797979"/>
                </a:solidFill>
                <a:latin typeface="Arial"/>
                <a:ea typeface="Arial"/>
                <a:cs typeface="Arial"/>
                <a:sym typeface="Arial"/>
              </a:rPr>
              <a:t>4</a:t>
            </a:fld>
            <a:endParaRPr lang="en" sz="900" b="0" i="0" u="none" strike="noStrike" cap="none">
              <a:solidFill>
                <a:srgbClr val="797979"/>
              </a:solidFill>
              <a:latin typeface="Arial"/>
              <a:ea typeface="Arial"/>
              <a:cs typeface="Arial"/>
              <a:sym typeface="Arial"/>
            </a:endParaRPr>
          </a:p>
        </p:txBody>
      </p:sp>
      <p:sp>
        <p:nvSpPr>
          <p:cNvPr id="28" name="TextBox 27"/>
          <p:cNvSpPr txBox="1"/>
          <p:nvPr/>
        </p:nvSpPr>
        <p:spPr>
          <a:xfrm>
            <a:off x="281708" y="186459"/>
            <a:ext cx="7643764" cy="759182"/>
          </a:xfrm>
          <a:prstGeom prst="rect">
            <a:avLst/>
          </a:prstGeom>
          <a:noFill/>
        </p:spPr>
        <p:txBody>
          <a:bodyPr wrap="square" rtlCol="0">
            <a:spAutoFit/>
          </a:bodyPr>
          <a:lstStyle/>
          <a:p>
            <a:pPr>
              <a:lnSpc>
                <a:spcPts val="5200"/>
              </a:lnSpc>
              <a:buClr>
                <a:schemeClr val="dk2"/>
              </a:buClr>
              <a:buSzPct val="25000"/>
            </a:pPr>
            <a:r>
              <a:rPr lang="en-US" sz="3200" dirty="0">
                <a:solidFill>
                  <a:srgbClr val="24ACFF"/>
                </a:solidFill>
                <a:latin typeface="Arial"/>
                <a:cs typeface="Arial"/>
                <a:sym typeface="Arial"/>
              </a:rPr>
              <a:t>What do </a:t>
            </a:r>
            <a:r>
              <a:rPr lang="en-US" sz="3200" dirty="0" err="1">
                <a:solidFill>
                  <a:srgbClr val="24ACFF"/>
                </a:solidFill>
                <a:latin typeface="Arial"/>
                <a:cs typeface="Arial"/>
                <a:sym typeface="Arial"/>
              </a:rPr>
              <a:t>Devs</a:t>
            </a:r>
            <a:r>
              <a:rPr lang="en-US" sz="3200" dirty="0">
                <a:solidFill>
                  <a:srgbClr val="24ACFF"/>
                </a:solidFill>
                <a:latin typeface="Arial"/>
                <a:cs typeface="Arial"/>
                <a:sym typeface="Arial"/>
              </a:rPr>
              <a:t> and IT Ops Want?</a:t>
            </a:r>
          </a:p>
        </p:txBody>
      </p:sp>
      <p:pic>
        <p:nvPicPr>
          <p:cNvPr id="3" name="Picture 2"/>
          <p:cNvPicPr>
            <a:picLocks noChangeAspect="1"/>
          </p:cNvPicPr>
          <p:nvPr/>
        </p:nvPicPr>
        <p:blipFill>
          <a:blip r:embed="rId3"/>
          <a:stretch>
            <a:fillRect/>
          </a:stretch>
        </p:blipFill>
        <p:spPr>
          <a:xfrm flipH="1">
            <a:off x="1631509" y="1561793"/>
            <a:ext cx="5368026" cy="3581707"/>
          </a:xfrm>
          <a:prstGeom prst="rect">
            <a:avLst/>
          </a:prstGeom>
        </p:spPr>
      </p:pic>
      <p:sp>
        <p:nvSpPr>
          <p:cNvPr id="8" name="Rounded Rectangular Callout 7"/>
          <p:cNvSpPr/>
          <p:nvPr/>
        </p:nvSpPr>
        <p:spPr>
          <a:xfrm>
            <a:off x="6437754" y="1028146"/>
            <a:ext cx="2352908" cy="934738"/>
          </a:xfrm>
          <a:prstGeom prst="wedgeRoundRectCallout">
            <a:avLst>
              <a:gd name="adj1" fmla="val -49269"/>
              <a:gd name="adj2" fmla="val 7323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Standardized and Secure Workflows!</a:t>
            </a:r>
            <a:endParaRPr lang="en-US" dirty="0"/>
          </a:p>
        </p:txBody>
      </p:sp>
      <p:sp>
        <p:nvSpPr>
          <p:cNvPr id="34" name="Rounded Rectangular Callout 33"/>
          <p:cNvSpPr/>
          <p:nvPr/>
        </p:nvSpPr>
        <p:spPr>
          <a:xfrm>
            <a:off x="278198" y="1028146"/>
            <a:ext cx="2352908" cy="934738"/>
          </a:xfrm>
          <a:prstGeom prst="wedgeRoundRectCallout">
            <a:avLst>
              <a:gd name="adj1" fmla="val 47413"/>
              <a:gd name="adj2" fmla="val 7299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bg1"/>
                </a:solidFill>
              </a:rPr>
              <a:t>Faster, Easier App Development!</a:t>
            </a:r>
            <a:endParaRPr lang="en-US" dirty="0">
              <a:solidFill>
                <a:schemeClr val="bg1"/>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11022" y="3222706"/>
            <a:ext cx="1893352" cy="2060969"/>
          </a:xfrm>
          <a:prstGeom prst="rect">
            <a:avLst/>
          </a:prstGeom>
        </p:spPr>
      </p:pic>
      <p:sp>
        <p:nvSpPr>
          <p:cNvPr id="38" name="Rounded Rectangular Callout 37"/>
          <p:cNvSpPr/>
          <p:nvPr/>
        </p:nvSpPr>
        <p:spPr>
          <a:xfrm>
            <a:off x="7259445" y="2263117"/>
            <a:ext cx="1714243" cy="637768"/>
          </a:xfrm>
          <a:prstGeom prst="wedgeRoundRectCallout">
            <a:avLst>
              <a:gd name="adj1" fmla="val 8077"/>
              <a:gd name="adj2" fmla="val 101868"/>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Must </a:t>
            </a:r>
            <a:r>
              <a:rPr lang="en-US" smtClean="0"/>
              <a:t>work everywhere!</a:t>
            </a:r>
            <a:endParaRPr lang="en-US" dirty="0"/>
          </a:p>
        </p:txBody>
      </p:sp>
    </p:spTree>
    <p:extLst>
      <p:ext uri="{BB962C8B-B14F-4D97-AF65-F5344CB8AC3E}">
        <p14:creationId xmlns:p14="http://schemas.microsoft.com/office/powerpoint/2010/main" val="6243366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Shape 1389"/>
        <p:cNvGrpSpPr/>
        <p:nvPr/>
      </p:nvGrpSpPr>
      <p:grpSpPr>
        <a:xfrm>
          <a:off x="0" y="0"/>
          <a:ext cx="0" cy="0"/>
          <a:chOff x="0" y="0"/>
          <a:chExt cx="0" cy="0"/>
        </a:xfrm>
      </p:grpSpPr>
      <p:sp>
        <p:nvSpPr>
          <p:cNvPr id="6" name="Rectangle 5"/>
          <p:cNvSpPr/>
          <p:nvPr/>
        </p:nvSpPr>
        <p:spPr>
          <a:xfrm>
            <a:off x="111512" y="3006730"/>
            <a:ext cx="8959844" cy="1200329"/>
          </a:xfrm>
          <a:prstGeom prst="rect">
            <a:avLst/>
          </a:prstGeom>
        </p:spPr>
        <p:txBody>
          <a:bodyPr wrap="square">
            <a:spAutoFit/>
          </a:bodyPr>
          <a:lstStyle/>
          <a:p>
            <a:pPr algn="ctr">
              <a:buClr>
                <a:schemeClr val="lt1"/>
              </a:buClr>
              <a:buSzPct val="25000"/>
            </a:pPr>
            <a:r>
              <a:rPr lang="en-US" sz="2400" b="1" dirty="0" smtClean="0">
                <a:solidFill>
                  <a:srgbClr val="24ACFF"/>
                </a:solidFill>
                <a:latin typeface="Arial" charset="0"/>
                <a:ea typeface="Arial" charset="0"/>
                <a:cs typeface="Arial" charset="0"/>
                <a:sym typeface="Arial"/>
              </a:rPr>
              <a:t>How about in plain English</a:t>
            </a:r>
            <a:r>
              <a:rPr lang="is-IS" sz="2400" b="1" dirty="0">
                <a:solidFill>
                  <a:srgbClr val="24ACFF"/>
                </a:solidFill>
                <a:latin typeface="Arial" charset="0"/>
                <a:ea typeface="Arial" charset="0"/>
                <a:cs typeface="Arial" charset="0"/>
                <a:sym typeface="Arial"/>
              </a:rPr>
              <a:t>?</a:t>
            </a:r>
            <a:endParaRPr lang="is-IS" sz="2400" b="1" dirty="0" smtClean="0">
              <a:solidFill>
                <a:srgbClr val="24ACFF"/>
              </a:solidFill>
              <a:latin typeface="Arial" charset="0"/>
              <a:ea typeface="Arial" charset="0"/>
              <a:cs typeface="Arial" charset="0"/>
              <a:sym typeface="Arial"/>
            </a:endParaRPr>
          </a:p>
          <a:p>
            <a:pPr lvl="0" algn="ctr">
              <a:buClr>
                <a:schemeClr val="lt1"/>
              </a:buClr>
              <a:buSzPct val="25000"/>
            </a:pPr>
            <a:r>
              <a:rPr lang="is-IS" sz="2400" dirty="0" smtClean="0">
                <a:latin typeface="Arial" charset="0"/>
                <a:ea typeface="Arial" charset="0"/>
                <a:cs typeface="Arial" charset="0"/>
                <a:sym typeface="Arial"/>
              </a:rPr>
              <a:t>Developers get the tools they want</a:t>
            </a:r>
          </a:p>
          <a:p>
            <a:pPr lvl="0" algn="ctr">
              <a:buClr>
                <a:schemeClr val="lt1"/>
              </a:buClr>
              <a:buSzPct val="25000"/>
            </a:pPr>
            <a:r>
              <a:rPr lang="is-IS" sz="2400" dirty="0" smtClean="0">
                <a:latin typeface="Arial" charset="0"/>
                <a:ea typeface="Arial" charset="0"/>
                <a:cs typeface="Arial" charset="0"/>
                <a:sym typeface="Arial"/>
              </a:rPr>
              <a:t>IT gets secure and standardized workflows</a:t>
            </a:r>
            <a:endParaRPr lang="is-IS" sz="2400" dirty="0">
              <a:latin typeface="Arial" charset="0"/>
              <a:ea typeface="Arial" charset="0"/>
              <a:cs typeface="Arial" charset="0"/>
              <a:sym typeface="Arial"/>
            </a:endParaRPr>
          </a:p>
        </p:txBody>
      </p:sp>
      <p:sp>
        <p:nvSpPr>
          <p:cNvPr id="11" name="Rectangle 10"/>
          <p:cNvSpPr/>
          <p:nvPr/>
        </p:nvSpPr>
        <p:spPr>
          <a:xfrm>
            <a:off x="111513" y="1097379"/>
            <a:ext cx="8959843" cy="830997"/>
          </a:xfrm>
          <a:prstGeom prst="rect">
            <a:avLst/>
          </a:prstGeom>
        </p:spPr>
        <p:txBody>
          <a:bodyPr wrap="square">
            <a:spAutoFit/>
          </a:bodyPr>
          <a:lstStyle/>
          <a:p>
            <a:pPr lvl="0" algn="ctr">
              <a:buClr>
                <a:schemeClr val="lt1"/>
              </a:buClr>
              <a:buSzPct val="25000"/>
            </a:pPr>
            <a:r>
              <a:rPr lang="en" sz="2400" dirty="0" smtClean="0">
                <a:latin typeface="Arial" charset="0"/>
                <a:ea typeface="Arial" charset="0"/>
                <a:cs typeface="Arial" charset="0"/>
                <a:sym typeface="Arial"/>
              </a:rPr>
              <a:t>An </a:t>
            </a:r>
            <a:r>
              <a:rPr lang="en" sz="2400" dirty="0">
                <a:latin typeface="Arial" charset="0"/>
                <a:ea typeface="Arial" charset="0"/>
                <a:cs typeface="Arial" charset="0"/>
                <a:sym typeface="Arial"/>
              </a:rPr>
              <a:t>IT Ops managed and secure environment for </a:t>
            </a:r>
            <a:r>
              <a:rPr lang="en" sz="2400" dirty="0" smtClean="0">
                <a:latin typeface="Arial" charset="0"/>
                <a:ea typeface="Arial" charset="0"/>
                <a:cs typeface="Arial" charset="0"/>
                <a:sym typeface="Arial"/>
              </a:rPr>
              <a:t>developers to </a:t>
            </a:r>
            <a:r>
              <a:rPr lang="en" sz="2400" dirty="0">
                <a:latin typeface="Arial" charset="0"/>
                <a:ea typeface="Arial" charset="0"/>
                <a:cs typeface="Arial" charset="0"/>
                <a:sym typeface="Arial"/>
              </a:rPr>
              <a:t>self service build and deploy applications</a:t>
            </a:r>
            <a:endParaRPr lang="en-US" sz="2400" dirty="0">
              <a:latin typeface="Arial" charset="0"/>
              <a:ea typeface="Arial" charset="0"/>
              <a:cs typeface="Arial" charset="0"/>
              <a:sym typeface="Arial"/>
            </a:endParaRPr>
          </a:p>
        </p:txBody>
      </p:sp>
      <p:sp>
        <p:nvSpPr>
          <p:cNvPr id="5" name="Shape 458"/>
          <p:cNvSpPr txBox="1">
            <a:spLocks/>
          </p:cNvSpPr>
          <p:nvPr/>
        </p:nvSpPr>
        <p:spPr>
          <a:xfrm>
            <a:off x="242888" y="207982"/>
            <a:ext cx="8643937" cy="613170"/>
          </a:xfrm>
          <a:prstGeom prst="rect">
            <a:avLst/>
          </a:prstGeom>
          <a:noFill/>
          <a:ln>
            <a:noFill/>
          </a:ln>
        </p:spPr>
        <p:txBody>
          <a:bodyPr lIns="91425" tIns="45700" rIns="91425" bIns="45700" anchor="ctr" anchorCtr="0">
            <a:noAutofit/>
          </a:bodyPr>
          <a:lstStyle>
            <a:lvl1pPr marL="0" marR="0" lvl="0" indent="0" algn="l" defTabSz="457200" rtl="0" eaLnBrk="1" latinLnBrk="0" hangingPunct="1">
              <a:lnSpc>
                <a:spcPct val="100000"/>
              </a:lnSpc>
              <a:spcBef>
                <a:spcPts val="0"/>
              </a:spcBef>
              <a:spcAft>
                <a:spcPts val="0"/>
              </a:spcAft>
              <a:buClr>
                <a:schemeClr val="dk2"/>
              </a:buClr>
              <a:buFont typeface="Arial"/>
              <a:buNone/>
              <a:defRPr sz="3200" b="0" i="0" u="none" strike="noStrike" kern="1200" cap="none">
                <a:solidFill>
                  <a:schemeClr val="dk2"/>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pPr>
              <a:buSzPct val="25000"/>
            </a:pPr>
            <a:r>
              <a:rPr lang="en-US" dirty="0" smtClean="0">
                <a:solidFill>
                  <a:srgbClr val="24ACFF"/>
                </a:solidFill>
              </a:rPr>
              <a:t>What is Containers </a:t>
            </a:r>
            <a:r>
              <a:rPr lang="en-US" dirty="0">
                <a:solidFill>
                  <a:srgbClr val="24ACFF"/>
                </a:solidFill>
              </a:rPr>
              <a:t>as a </a:t>
            </a:r>
            <a:r>
              <a:rPr lang="en-US" dirty="0" smtClean="0">
                <a:solidFill>
                  <a:srgbClr val="24ACFF"/>
                </a:solidFill>
              </a:rPr>
              <a:t>Service? </a:t>
            </a:r>
            <a:r>
              <a:rPr lang="en-US" dirty="0">
                <a:solidFill>
                  <a:srgbClr val="24ACFF"/>
                </a:solidFill>
              </a:rPr>
              <a:t>(</a:t>
            </a:r>
            <a:r>
              <a:rPr lang="en-US" dirty="0" err="1">
                <a:solidFill>
                  <a:srgbClr val="24ACFF"/>
                </a:solidFill>
              </a:rPr>
              <a:t>CaaS</a:t>
            </a:r>
            <a:r>
              <a:rPr lang="en-US" dirty="0">
                <a:solidFill>
                  <a:srgbClr val="24ACFF"/>
                </a:solidFill>
              </a:rPr>
              <a:t>)</a:t>
            </a:r>
            <a:endParaRPr lang="en" dirty="0">
              <a:solidFill>
                <a:srgbClr val="24ACF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0324" y="1897961"/>
            <a:ext cx="1249064" cy="1230744"/>
          </a:xfrm>
          <a:prstGeom prst="rect">
            <a:avLst/>
          </a:prstGeom>
        </p:spPr>
      </p:pic>
    </p:spTree>
    <p:extLst>
      <p:ext uri="{BB962C8B-B14F-4D97-AF65-F5344CB8AC3E}">
        <p14:creationId xmlns:p14="http://schemas.microsoft.com/office/powerpoint/2010/main" val="17393400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Shape 1319"/>
          <p:cNvSpPr txBox="1">
            <a:spLocks noGrp="1"/>
          </p:cNvSpPr>
          <p:nvPr>
            <p:ph type="title"/>
          </p:nvPr>
        </p:nvSpPr>
        <p:spPr>
          <a:xfrm>
            <a:off x="242887" y="207982"/>
            <a:ext cx="8643937" cy="613170"/>
          </a:xfrm>
          <a:prstGeom prst="rect">
            <a:avLst/>
          </a:prstGeom>
          <a:noFill/>
          <a:ln>
            <a:noFill/>
          </a:ln>
        </p:spPr>
        <p:txBody>
          <a:bodyPr lIns="91425" tIns="91425" rIns="91425" bIns="91425" anchor="ctr" anchorCtr="0">
            <a:noAutofit/>
          </a:bodyPr>
          <a:lstStyle/>
          <a:p>
            <a:pPr marR="0" lvl="0" indent="0">
              <a:lnSpc>
                <a:spcPts val="5200"/>
              </a:lnSpc>
              <a:spcBef>
                <a:spcPts val="0"/>
              </a:spcBef>
              <a:spcAft>
                <a:spcPts val="0"/>
              </a:spcAft>
              <a:buClr>
                <a:schemeClr val="dk2"/>
              </a:buClr>
              <a:buSzPct val="25000"/>
              <a:buFont typeface="Arial"/>
              <a:buNone/>
            </a:pPr>
            <a:r>
              <a:rPr lang="en-US" dirty="0" smtClean="0">
                <a:solidFill>
                  <a:srgbClr val="24ACFF"/>
                </a:solidFill>
                <a:ea typeface="+mn-ea"/>
              </a:rPr>
              <a:t>So why use </a:t>
            </a:r>
            <a:r>
              <a:rPr lang="en-US" dirty="0" err="1" smtClean="0">
                <a:solidFill>
                  <a:srgbClr val="24ACFF"/>
                </a:solidFill>
                <a:ea typeface="+mn-ea"/>
              </a:rPr>
              <a:t>CaaS</a:t>
            </a:r>
            <a:r>
              <a:rPr lang="en-US" dirty="0" smtClean="0">
                <a:solidFill>
                  <a:srgbClr val="24ACFF"/>
                </a:solidFill>
                <a:ea typeface="+mn-ea"/>
              </a:rPr>
              <a:t>?</a:t>
            </a:r>
            <a:endParaRPr lang="en" dirty="0">
              <a:solidFill>
                <a:srgbClr val="24ACFF"/>
              </a:solidFill>
              <a:ea typeface="+mn-ea"/>
            </a:endParaRPr>
          </a:p>
        </p:txBody>
      </p:sp>
      <p:sp>
        <p:nvSpPr>
          <p:cNvPr id="1320" name="Shape 1320"/>
          <p:cNvSpPr txBox="1">
            <a:spLocks noGrp="1"/>
          </p:cNvSpPr>
          <p:nvPr>
            <p:ph type="sldNum" idx="12"/>
          </p:nvPr>
        </p:nvSpPr>
        <p:spPr>
          <a:xfrm>
            <a:off x="242887" y="4769267"/>
            <a:ext cx="2133598" cy="27431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97979"/>
              </a:buClr>
              <a:buSzPct val="25000"/>
              <a:buFont typeface="Arial"/>
              <a:buNone/>
            </a:pPr>
            <a:fld id="{00000000-1234-1234-1234-123412341234}" type="slidenum">
              <a:rPr lang="en" sz="900" b="0" i="0" u="none" strike="noStrike" cap="none">
                <a:solidFill>
                  <a:srgbClr val="797979"/>
                </a:solidFill>
                <a:latin typeface="Arial"/>
                <a:ea typeface="Arial"/>
                <a:cs typeface="Arial"/>
                <a:sym typeface="Arial"/>
              </a:rPr>
              <a:t>6</a:t>
            </a:fld>
            <a:endParaRPr lang="en" sz="900" b="0" i="0" u="none" strike="noStrike" cap="none">
              <a:solidFill>
                <a:srgbClr val="797979"/>
              </a:solidFill>
              <a:latin typeface="Arial"/>
              <a:ea typeface="Arial"/>
              <a:cs typeface="Arial"/>
              <a:sym typeface="Arial"/>
            </a:endParaRPr>
          </a:p>
        </p:txBody>
      </p:sp>
      <p:sp>
        <p:nvSpPr>
          <p:cNvPr id="1321" name="Shape 1321"/>
          <p:cNvSpPr/>
          <p:nvPr/>
        </p:nvSpPr>
        <p:spPr>
          <a:xfrm>
            <a:off x="6172261" y="3048704"/>
            <a:ext cx="2452334" cy="1769506"/>
          </a:xfrm>
          <a:prstGeom prst="rect">
            <a:avLst/>
          </a:prstGeom>
          <a:noFill/>
          <a:ln>
            <a:noFill/>
          </a:ln>
        </p:spPr>
        <p:txBody>
          <a:bodyPr lIns="91425" tIns="45700" rIns="91425" bIns="45700" anchor="t" anchorCtr="0">
            <a:noAutofit/>
          </a:bodyPr>
          <a:lstStyle/>
          <a:p>
            <a:pPr marL="285750" marR="0" lvl="0" indent="-285750" rtl="0">
              <a:lnSpc>
                <a:spcPct val="100000"/>
              </a:lnSpc>
              <a:spcBef>
                <a:spcPts val="0"/>
              </a:spcBef>
              <a:spcAft>
                <a:spcPts val="0"/>
              </a:spcAft>
              <a:buClr>
                <a:schemeClr val="accent3"/>
              </a:buClr>
              <a:buSzPct val="100000"/>
              <a:buFont typeface="Arial" charset="0"/>
              <a:buChar char="•"/>
            </a:pPr>
            <a:r>
              <a:rPr lang="en" sz="1400" b="0" i="0" u="none" strike="noStrike" cap="none" dirty="0">
                <a:solidFill>
                  <a:schemeClr val="tx1">
                    <a:lumMod val="65000"/>
                    <a:lumOff val="35000"/>
                  </a:schemeClr>
                </a:solidFill>
                <a:latin typeface="Arial"/>
                <a:ea typeface="Arial"/>
                <a:cs typeface="Arial"/>
                <a:sym typeface="Arial"/>
              </a:rPr>
              <a:t>Management at scale</a:t>
            </a:r>
          </a:p>
          <a:p>
            <a:pPr marL="285750" marR="0" lvl="0" indent="-285750" rtl="0">
              <a:lnSpc>
                <a:spcPct val="100000"/>
              </a:lnSpc>
              <a:spcBef>
                <a:spcPts val="600"/>
              </a:spcBef>
              <a:spcAft>
                <a:spcPts val="0"/>
              </a:spcAft>
              <a:buClr>
                <a:schemeClr val="accent3"/>
              </a:buClr>
              <a:buSzPct val="100000"/>
              <a:buFont typeface="Arial" charset="0"/>
              <a:buChar char="•"/>
            </a:pPr>
            <a:r>
              <a:rPr lang="en-US" sz="1400" b="0" i="0" u="none" strike="noStrike" cap="none" dirty="0" smtClean="0">
                <a:solidFill>
                  <a:schemeClr val="tx1">
                    <a:lumMod val="65000"/>
                    <a:lumOff val="35000"/>
                  </a:schemeClr>
                </a:solidFill>
                <a:latin typeface="Arial"/>
                <a:ea typeface="Arial"/>
                <a:cs typeface="Arial"/>
                <a:sym typeface="Arial"/>
              </a:rPr>
              <a:t>Integrated content trust</a:t>
            </a:r>
            <a:endParaRPr lang="en" sz="1400" b="0" i="0" u="none" strike="noStrike" cap="none" dirty="0">
              <a:solidFill>
                <a:schemeClr val="tx1">
                  <a:lumMod val="65000"/>
                  <a:lumOff val="35000"/>
                </a:schemeClr>
              </a:solidFill>
              <a:latin typeface="Arial"/>
              <a:ea typeface="Arial"/>
              <a:cs typeface="Arial"/>
              <a:sym typeface="Arial"/>
            </a:endParaRPr>
          </a:p>
          <a:p>
            <a:pPr marL="285750" marR="0" lvl="0" indent="-285750" rtl="0">
              <a:lnSpc>
                <a:spcPct val="100000"/>
              </a:lnSpc>
              <a:spcBef>
                <a:spcPts val="600"/>
              </a:spcBef>
              <a:spcAft>
                <a:spcPts val="0"/>
              </a:spcAft>
              <a:buClr>
                <a:schemeClr val="accent3"/>
              </a:buClr>
              <a:buSzPct val="100000"/>
              <a:buFont typeface="Arial" charset="0"/>
              <a:buChar char="•"/>
            </a:pPr>
            <a:r>
              <a:rPr lang="en-US" sz="1400" b="0" i="0" u="none" strike="noStrike" cap="none" dirty="0" smtClean="0">
                <a:solidFill>
                  <a:schemeClr val="tx1">
                    <a:lumMod val="65000"/>
                    <a:lumOff val="35000"/>
                  </a:schemeClr>
                </a:solidFill>
                <a:latin typeface="Arial"/>
                <a:ea typeface="Arial"/>
                <a:cs typeface="Arial"/>
                <a:sym typeface="Arial"/>
              </a:rPr>
              <a:t>Secure access control</a:t>
            </a:r>
          </a:p>
          <a:p>
            <a:pPr marL="285750" marR="0" lvl="0" indent="-285750" rtl="0">
              <a:lnSpc>
                <a:spcPct val="100000"/>
              </a:lnSpc>
              <a:spcBef>
                <a:spcPts val="600"/>
              </a:spcBef>
              <a:spcAft>
                <a:spcPts val="0"/>
              </a:spcAft>
              <a:buClr>
                <a:schemeClr val="accent3"/>
              </a:buClr>
              <a:buSzPct val="100000"/>
              <a:buFont typeface="Arial" charset="0"/>
              <a:buChar char="•"/>
            </a:pPr>
            <a:r>
              <a:rPr lang="en-US" sz="1400" dirty="0" smtClean="0">
                <a:solidFill>
                  <a:schemeClr val="tx1">
                    <a:lumMod val="65000"/>
                    <a:lumOff val="35000"/>
                  </a:schemeClr>
                </a:solidFill>
                <a:latin typeface="Arial"/>
                <a:ea typeface="Arial"/>
                <a:cs typeface="Arial"/>
                <a:sym typeface="Arial"/>
              </a:rPr>
              <a:t>Enterprise integrations</a:t>
            </a:r>
            <a:endParaRPr lang="en" sz="1400" b="0" i="0" u="none" strike="noStrike" cap="none" dirty="0">
              <a:solidFill>
                <a:schemeClr val="tx1">
                  <a:lumMod val="65000"/>
                  <a:lumOff val="35000"/>
                </a:schemeClr>
              </a:solidFill>
              <a:latin typeface="Arial"/>
              <a:ea typeface="Arial"/>
              <a:cs typeface="Arial"/>
              <a:sym typeface="Arial"/>
            </a:endParaRPr>
          </a:p>
        </p:txBody>
      </p:sp>
      <p:sp>
        <p:nvSpPr>
          <p:cNvPr id="1322" name="Shape 1322"/>
          <p:cNvSpPr/>
          <p:nvPr/>
        </p:nvSpPr>
        <p:spPr>
          <a:xfrm>
            <a:off x="3359974" y="3059010"/>
            <a:ext cx="2234284" cy="1265896"/>
          </a:xfrm>
          <a:prstGeom prst="rect">
            <a:avLst/>
          </a:prstGeom>
          <a:noFill/>
          <a:ln>
            <a:noFill/>
          </a:ln>
        </p:spPr>
        <p:txBody>
          <a:bodyPr lIns="91425" tIns="45700" rIns="91425" bIns="45700" anchor="t" anchorCtr="0">
            <a:noAutofit/>
          </a:bodyPr>
          <a:lstStyle/>
          <a:p>
            <a:pPr marL="285750" marR="0" lvl="0" indent="-285750" rtl="0">
              <a:lnSpc>
                <a:spcPct val="100000"/>
              </a:lnSpc>
              <a:spcBef>
                <a:spcPts val="0"/>
              </a:spcBef>
              <a:spcAft>
                <a:spcPts val="0"/>
              </a:spcAft>
              <a:buClr>
                <a:schemeClr val="accent1"/>
              </a:buClr>
              <a:buSzPct val="100000"/>
              <a:buFont typeface="Arial" charset="0"/>
              <a:buChar char="•"/>
            </a:pPr>
            <a:r>
              <a:rPr lang="en-US" sz="1400" b="0" i="0" u="none" strike="noStrike" cap="none" dirty="0" smtClean="0">
                <a:solidFill>
                  <a:schemeClr val="tx1">
                    <a:lumMod val="65000"/>
                    <a:lumOff val="35000"/>
                  </a:schemeClr>
                </a:solidFill>
                <a:latin typeface="Arial"/>
                <a:ea typeface="Arial"/>
                <a:cs typeface="Arial"/>
                <a:sym typeface="Arial"/>
              </a:rPr>
              <a:t>Consistent </a:t>
            </a:r>
            <a:r>
              <a:rPr lang="en" sz="1400" b="0" i="0" u="none" strike="noStrike" cap="none" dirty="0" smtClean="0">
                <a:solidFill>
                  <a:schemeClr val="tx1">
                    <a:lumMod val="65000"/>
                    <a:lumOff val="35000"/>
                  </a:schemeClr>
                </a:solidFill>
                <a:latin typeface="Arial"/>
                <a:ea typeface="Arial"/>
                <a:cs typeface="Arial"/>
                <a:sym typeface="Arial"/>
              </a:rPr>
              <a:t>API</a:t>
            </a:r>
            <a:endParaRPr lang="en" sz="1400" b="0" i="0" u="none" strike="noStrike" cap="none" dirty="0">
              <a:solidFill>
                <a:schemeClr val="tx1">
                  <a:lumMod val="65000"/>
                  <a:lumOff val="35000"/>
                </a:schemeClr>
              </a:solidFill>
              <a:latin typeface="Arial"/>
              <a:ea typeface="Arial"/>
              <a:cs typeface="Arial"/>
              <a:sym typeface="Arial"/>
            </a:endParaRPr>
          </a:p>
          <a:p>
            <a:pPr marL="285750" marR="0" lvl="0" indent="-285750" rtl="0">
              <a:lnSpc>
                <a:spcPct val="100000"/>
              </a:lnSpc>
              <a:spcBef>
                <a:spcPts val="600"/>
              </a:spcBef>
              <a:spcAft>
                <a:spcPts val="0"/>
              </a:spcAft>
              <a:buClr>
                <a:schemeClr val="accent1"/>
              </a:buClr>
              <a:buSzPct val="100000"/>
              <a:buFont typeface="Arial" charset="0"/>
              <a:buChar char="•"/>
            </a:pPr>
            <a:r>
              <a:rPr lang="en" sz="1400" b="0" i="0" u="none" strike="noStrike" cap="none" dirty="0">
                <a:solidFill>
                  <a:schemeClr val="tx1">
                    <a:lumMod val="65000"/>
                    <a:lumOff val="35000"/>
                  </a:schemeClr>
                </a:solidFill>
                <a:latin typeface="Arial"/>
                <a:ea typeface="Arial"/>
                <a:cs typeface="Arial"/>
                <a:sym typeface="Arial"/>
              </a:rPr>
              <a:t>Seamless </a:t>
            </a:r>
            <a:r>
              <a:rPr lang="en" sz="1400" b="0" i="0" u="none" strike="noStrike" cap="none" dirty="0" err="1">
                <a:solidFill>
                  <a:schemeClr val="tx1">
                    <a:lumMod val="65000"/>
                    <a:lumOff val="35000"/>
                  </a:schemeClr>
                </a:solidFill>
                <a:latin typeface="Arial"/>
                <a:ea typeface="Arial"/>
                <a:cs typeface="Arial"/>
                <a:sym typeface="Arial"/>
              </a:rPr>
              <a:t>dev</a:t>
            </a:r>
            <a:r>
              <a:rPr lang="en" sz="1400" b="0" i="0" u="none" strike="noStrike" cap="none" dirty="0">
                <a:solidFill>
                  <a:schemeClr val="tx1">
                    <a:lumMod val="65000"/>
                    <a:lumOff val="35000"/>
                  </a:schemeClr>
                </a:solidFill>
                <a:latin typeface="Arial"/>
                <a:ea typeface="Arial"/>
                <a:cs typeface="Arial"/>
                <a:sym typeface="Arial"/>
              </a:rPr>
              <a:t> to prod workflow</a:t>
            </a:r>
          </a:p>
          <a:p>
            <a:pPr marL="285750" marR="0" lvl="0" indent="-285750" rtl="0">
              <a:lnSpc>
                <a:spcPct val="100000"/>
              </a:lnSpc>
              <a:spcBef>
                <a:spcPts val="600"/>
              </a:spcBef>
              <a:spcAft>
                <a:spcPts val="0"/>
              </a:spcAft>
              <a:buClr>
                <a:schemeClr val="accent1"/>
              </a:buClr>
              <a:buSzPct val="100000"/>
              <a:buFont typeface="Arial" charset="0"/>
              <a:buChar char="•"/>
            </a:pPr>
            <a:r>
              <a:rPr lang="en" sz="1400" b="0" i="0" u="none" strike="noStrike" cap="none" dirty="0">
                <a:solidFill>
                  <a:schemeClr val="tx1">
                    <a:lumMod val="65000"/>
                    <a:lumOff val="35000"/>
                  </a:schemeClr>
                </a:solidFill>
                <a:latin typeface="Arial"/>
                <a:ea typeface="Arial"/>
                <a:cs typeface="Arial"/>
                <a:sym typeface="Arial"/>
              </a:rPr>
              <a:t>Infrastructure, network and storage portability</a:t>
            </a:r>
          </a:p>
          <a:p>
            <a:pPr marL="285750" marR="0" lvl="0" indent="-285750" rtl="0">
              <a:lnSpc>
                <a:spcPct val="100000"/>
              </a:lnSpc>
              <a:spcBef>
                <a:spcPts val="600"/>
              </a:spcBef>
              <a:spcAft>
                <a:spcPts val="0"/>
              </a:spcAft>
              <a:buClr>
                <a:srgbClr val="000000"/>
              </a:buClr>
              <a:buSzPct val="100000"/>
              <a:buFont typeface="Arial" charset="0"/>
              <a:buChar char="•"/>
            </a:pPr>
            <a:endParaRPr sz="1400" b="0" i="0" u="none" strike="noStrike" cap="none" dirty="0">
              <a:solidFill>
                <a:schemeClr val="tx1">
                  <a:lumMod val="65000"/>
                  <a:lumOff val="35000"/>
                </a:schemeClr>
              </a:solidFill>
              <a:latin typeface="Arial"/>
              <a:ea typeface="Arial"/>
              <a:cs typeface="Arial"/>
              <a:sym typeface="Arial"/>
            </a:endParaRPr>
          </a:p>
        </p:txBody>
      </p:sp>
      <p:sp>
        <p:nvSpPr>
          <p:cNvPr id="1323" name="Shape 1323"/>
          <p:cNvSpPr/>
          <p:nvPr/>
        </p:nvSpPr>
        <p:spPr>
          <a:xfrm>
            <a:off x="586281" y="3048704"/>
            <a:ext cx="2228874" cy="1265896"/>
          </a:xfrm>
          <a:prstGeom prst="rect">
            <a:avLst/>
          </a:prstGeom>
          <a:noFill/>
          <a:ln>
            <a:noFill/>
          </a:ln>
        </p:spPr>
        <p:txBody>
          <a:bodyPr lIns="91425" tIns="45700" rIns="91425" bIns="45700" anchor="t" anchorCtr="0">
            <a:noAutofit/>
          </a:bodyPr>
          <a:lstStyle/>
          <a:p>
            <a:pPr marL="285750" marR="0" lvl="0" indent="-285750" rtl="0">
              <a:lnSpc>
                <a:spcPct val="100000"/>
              </a:lnSpc>
              <a:spcBef>
                <a:spcPts val="0"/>
              </a:spcBef>
              <a:spcAft>
                <a:spcPts val="0"/>
              </a:spcAft>
              <a:buClr>
                <a:schemeClr val="accent2"/>
              </a:buClr>
              <a:buSzPct val="100000"/>
              <a:buFont typeface="Arial" charset="0"/>
              <a:buChar char="•"/>
            </a:pPr>
            <a:r>
              <a:rPr lang="en" sz="1400" b="0" i="0" u="none" strike="noStrike" cap="none" dirty="0">
                <a:solidFill>
                  <a:schemeClr val="tx1">
                    <a:lumMod val="65000"/>
                    <a:lumOff val="35000"/>
                  </a:schemeClr>
                </a:solidFill>
                <a:latin typeface="Arial"/>
                <a:ea typeface="Arial"/>
                <a:cs typeface="Arial"/>
                <a:sym typeface="Arial"/>
              </a:rPr>
              <a:t>Easy to setup and use</a:t>
            </a:r>
          </a:p>
          <a:p>
            <a:pPr marL="285750" marR="0" lvl="0" indent="-285750" rtl="0">
              <a:lnSpc>
                <a:spcPct val="100000"/>
              </a:lnSpc>
              <a:spcBef>
                <a:spcPts val="600"/>
              </a:spcBef>
              <a:spcAft>
                <a:spcPts val="0"/>
              </a:spcAft>
              <a:buClr>
                <a:schemeClr val="accent2"/>
              </a:buClr>
              <a:buSzPct val="100000"/>
              <a:buFont typeface="Arial" charset="0"/>
              <a:buChar char="•"/>
            </a:pPr>
            <a:r>
              <a:rPr lang="en" sz="1400" b="0" i="0" u="none" strike="noStrike" cap="none" dirty="0">
                <a:solidFill>
                  <a:schemeClr val="tx1">
                    <a:lumMod val="65000"/>
                    <a:lumOff val="35000"/>
                  </a:schemeClr>
                </a:solidFill>
                <a:latin typeface="Arial"/>
                <a:ea typeface="Arial"/>
                <a:cs typeface="Arial"/>
                <a:sym typeface="Arial"/>
              </a:rPr>
              <a:t>Native </a:t>
            </a:r>
            <a:r>
              <a:rPr lang="en" sz="1400" b="0" i="0" u="none" strike="noStrike" cap="none" dirty="0" err="1">
                <a:solidFill>
                  <a:schemeClr val="tx1">
                    <a:lumMod val="65000"/>
                    <a:lumOff val="35000"/>
                  </a:schemeClr>
                </a:solidFill>
                <a:latin typeface="Arial"/>
                <a:ea typeface="Arial"/>
                <a:cs typeface="Arial"/>
                <a:sym typeface="Arial"/>
              </a:rPr>
              <a:t>Docker</a:t>
            </a:r>
            <a:r>
              <a:rPr lang="en" sz="1400" b="0" i="0" u="none" strike="noStrike" cap="none" dirty="0">
                <a:solidFill>
                  <a:schemeClr val="tx1">
                    <a:lumMod val="65000"/>
                    <a:lumOff val="35000"/>
                  </a:schemeClr>
                </a:solidFill>
                <a:latin typeface="Arial"/>
                <a:ea typeface="Arial"/>
                <a:cs typeface="Arial"/>
                <a:sym typeface="Arial"/>
              </a:rPr>
              <a:t> solution</a:t>
            </a:r>
          </a:p>
          <a:p>
            <a:pPr marL="285750" marR="0" lvl="0" indent="-285750" rtl="0">
              <a:lnSpc>
                <a:spcPct val="100000"/>
              </a:lnSpc>
              <a:spcBef>
                <a:spcPts val="600"/>
              </a:spcBef>
              <a:spcAft>
                <a:spcPts val="0"/>
              </a:spcAft>
              <a:buClr>
                <a:schemeClr val="accent2"/>
              </a:buClr>
              <a:buSzPct val="100000"/>
              <a:buFont typeface="Arial" charset="0"/>
              <a:buChar char="•"/>
            </a:pPr>
            <a:r>
              <a:rPr lang="en" sz="1400" b="0" i="0" u="none" strike="noStrike" cap="none" dirty="0" smtClean="0">
                <a:solidFill>
                  <a:schemeClr val="tx1">
                    <a:lumMod val="65000"/>
                    <a:lumOff val="35000"/>
                  </a:schemeClr>
                </a:solidFill>
                <a:latin typeface="Arial"/>
                <a:ea typeface="Arial"/>
                <a:cs typeface="Arial"/>
                <a:sym typeface="Arial"/>
              </a:rPr>
              <a:t>Extend</a:t>
            </a:r>
            <a:r>
              <a:rPr lang="en-US" sz="1400" dirty="0">
                <a:solidFill>
                  <a:schemeClr val="tx1">
                    <a:lumMod val="65000"/>
                    <a:lumOff val="35000"/>
                  </a:schemeClr>
                </a:solidFill>
                <a:latin typeface="Arial"/>
                <a:ea typeface="Arial"/>
                <a:cs typeface="Arial"/>
                <a:sym typeface="Arial"/>
              </a:rPr>
              <a:t> </a:t>
            </a:r>
            <a:r>
              <a:rPr lang="en-US" sz="1400" dirty="0" smtClean="0">
                <a:solidFill>
                  <a:schemeClr val="tx1">
                    <a:lumMod val="65000"/>
                    <a:lumOff val="35000"/>
                  </a:schemeClr>
                </a:solidFill>
                <a:latin typeface="Arial"/>
                <a:ea typeface="Arial"/>
                <a:cs typeface="Arial"/>
                <a:sym typeface="Arial"/>
              </a:rPr>
              <a:t>d</a:t>
            </a:r>
            <a:r>
              <a:rPr lang="en" sz="1400" b="0" i="0" u="none" strike="noStrike" cap="none" dirty="0" err="1" smtClean="0">
                <a:solidFill>
                  <a:schemeClr val="tx1">
                    <a:lumMod val="65000"/>
                    <a:lumOff val="35000"/>
                  </a:schemeClr>
                </a:solidFill>
                <a:latin typeface="Arial"/>
                <a:ea typeface="Arial"/>
                <a:cs typeface="Arial"/>
                <a:sym typeface="Arial"/>
              </a:rPr>
              <a:t>eveloper</a:t>
            </a:r>
            <a:r>
              <a:rPr lang="en" sz="1400" b="0" i="0" u="none" strike="noStrike" cap="none" dirty="0" smtClean="0">
                <a:solidFill>
                  <a:schemeClr val="tx1">
                    <a:lumMod val="65000"/>
                    <a:lumOff val="35000"/>
                  </a:schemeClr>
                </a:solidFill>
                <a:latin typeface="Arial"/>
                <a:ea typeface="Arial"/>
                <a:cs typeface="Arial"/>
                <a:sym typeface="Arial"/>
              </a:rPr>
              <a:t> </a:t>
            </a:r>
            <a:r>
              <a:rPr lang="en-US" sz="1400" dirty="0">
                <a:solidFill>
                  <a:schemeClr val="tx1">
                    <a:lumMod val="65000"/>
                    <a:lumOff val="35000"/>
                  </a:schemeClr>
                </a:solidFill>
                <a:latin typeface="Arial"/>
                <a:ea typeface="Arial"/>
                <a:cs typeface="Arial"/>
                <a:sym typeface="Arial"/>
              </a:rPr>
              <a:t>e</a:t>
            </a:r>
            <a:r>
              <a:rPr lang="en" sz="1400" b="0" i="0" u="none" strike="noStrike" cap="none" dirty="0" err="1" smtClean="0">
                <a:solidFill>
                  <a:schemeClr val="tx1">
                    <a:lumMod val="65000"/>
                    <a:lumOff val="35000"/>
                  </a:schemeClr>
                </a:solidFill>
                <a:latin typeface="Arial"/>
                <a:ea typeface="Arial"/>
                <a:cs typeface="Arial"/>
                <a:sym typeface="Arial"/>
              </a:rPr>
              <a:t>xperience</a:t>
            </a:r>
            <a:endParaRPr lang="en" sz="1400" b="0" i="0" u="none" strike="noStrike" cap="none" dirty="0">
              <a:solidFill>
                <a:schemeClr val="tx1">
                  <a:lumMod val="65000"/>
                  <a:lumOff val="35000"/>
                </a:schemeClr>
              </a:solidFill>
              <a:latin typeface="Arial"/>
              <a:ea typeface="Arial"/>
              <a:cs typeface="Arial"/>
              <a:sym typeface="Arial"/>
            </a:endParaRPr>
          </a:p>
        </p:txBody>
      </p:sp>
      <p:sp>
        <p:nvSpPr>
          <p:cNvPr id="1324" name="Shape 1324"/>
          <p:cNvSpPr/>
          <p:nvPr/>
        </p:nvSpPr>
        <p:spPr>
          <a:xfrm flipH="1">
            <a:off x="6240189" y="948259"/>
            <a:ext cx="2009671" cy="2014630"/>
          </a:xfrm>
          <a:custGeom>
            <a:avLst/>
            <a:gdLst/>
            <a:ahLst/>
            <a:cxnLst/>
            <a:rect l="0" t="0" r="0" b="0"/>
            <a:pathLst>
              <a:path w="120000" h="120000" extrusionOk="0">
                <a:moveTo>
                  <a:pt x="120000" y="0"/>
                </a:moveTo>
                <a:lnTo>
                  <a:pt x="0" y="0"/>
                </a:lnTo>
                <a:lnTo>
                  <a:pt x="0" y="108247"/>
                </a:lnTo>
                <a:lnTo>
                  <a:pt x="46692" y="108247"/>
                </a:lnTo>
                <a:lnTo>
                  <a:pt x="60000" y="120000"/>
                </a:lnTo>
                <a:lnTo>
                  <a:pt x="73307" y="108247"/>
                </a:lnTo>
                <a:lnTo>
                  <a:pt x="120000" y="108247"/>
                </a:lnTo>
                <a:close/>
              </a:path>
            </a:pathLst>
          </a:custGeom>
          <a:solidFill>
            <a:schemeClr val="tx2">
              <a:lumMod val="750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B050"/>
              </a:solidFill>
              <a:latin typeface="Arial"/>
              <a:ea typeface="Arial"/>
              <a:cs typeface="Arial"/>
              <a:sym typeface="Arial"/>
            </a:endParaRPr>
          </a:p>
        </p:txBody>
      </p:sp>
      <p:sp>
        <p:nvSpPr>
          <p:cNvPr id="1325" name="Shape 1325"/>
          <p:cNvSpPr/>
          <p:nvPr/>
        </p:nvSpPr>
        <p:spPr>
          <a:xfrm flipH="1">
            <a:off x="3439602" y="948152"/>
            <a:ext cx="2009671" cy="2014630"/>
          </a:xfrm>
          <a:custGeom>
            <a:avLst/>
            <a:gdLst/>
            <a:ahLst/>
            <a:cxnLst/>
            <a:rect l="0" t="0" r="0" b="0"/>
            <a:pathLst>
              <a:path w="120000" h="120000" extrusionOk="0">
                <a:moveTo>
                  <a:pt x="120000" y="0"/>
                </a:moveTo>
                <a:lnTo>
                  <a:pt x="0" y="0"/>
                </a:lnTo>
                <a:lnTo>
                  <a:pt x="0" y="108247"/>
                </a:lnTo>
                <a:lnTo>
                  <a:pt x="46692" y="108247"/>
                </a:lnTo>
                <a:lnTo>
                  <a:pt x="60000" y="120000"/>
                </a:lnTo>
                <a:lnTo>
                  <a:pt x="73307" y="108247"/>
                </a:lnTo>
                <a:lnTo>
                  <a:pt x="120000" y="108247"/>
                </a:lnTo>
                <a:close/>
              </a:path>
            </a:pathLst>
          </a:custGeom>
          <a:solidFill>
            <a:srgbClr val="2299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6" name="Shape 1326"/>
          <p:cNvSpPr/>
          <p:nvPr/>
        </p:nvSpPr>
        <p:spPr>
          <a:xfrm flipH="1">
            <a:off x="665920" y="948152"/>
            <a:ext cx="2009671" cy="2014630"/>
          </a:xfrm>
          <a:custGeom>
            <a:avLst/>
            <a:gdLst/>
            <a:ahLst/>
            <a:cxnLst/>
            <a:rect l="0" t="0" r="0" b="0"/>
            <a:pathLst>
              <a:path w="120000" h="120000" extrusionOk="0">
                <a:moveTo>
                  <a:pt x="120000" y="0"/>
                </a:moveTo>
                <a:lnTo>
                  <a:pt x="0" y="0"/>
                </a:lnTo>
                <a:lnTo>
                  <a:pt x="0" y="108247"/>
                </a:lnTo>
                <a:lnTo>
                  <a:pt x="46692" y="108247"/>
                </a:lnTo>
                <a:lnTo>
                  <a:pt x="60000" y="120000"/>
                </a:lnTo>
                <a:lnTo>
                  <a:pt x="73307" y="108247"/>
                </a:lnTo>
                <a:lnTo>
                  <a:pt x="120000" y="108247"/>
                </a:lnTo>
                <a:close/>
              </a:path>
            </a:pathLst>
          </a:custGeom>
          <a:solidFill>
            <a:srgbClr val="FB00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7" name="Shape 1327"/>
          <p:cNvSpPr txBox="1"/>
          <p:nvPr/>
        </p:nvSpPr>
        <p:spPr>
          <a:xfrm>
            <a:off x="2817925" y="1315192"/>
            <a:ext cx="461174" cy="110799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D8D8D8"/>
              </a:buClr>
              <a:buSzPct val="25000"/>
              <a:buFont typeface="Arial"/>
              <a:buNone/>
            </a:pPr>
            <a:r>
              <a:rPr lang="en" sz="6600" b="1" i="0" u="none" strike="noStrike" cap="none">
                <a:solidFill>
                  <a:srgbClr val="D8D8D8"/>
                </a:solidFill>
                <a:latin typeface="Arial"/>
                <a:ea typeface="Arial"/>
                <a:cs typeface="Arial"/>
                <a:sym typeface="Arial"/>
              </a:rPr>
              <a:t>+</a:t>
            </a:r>
          </a:p>
        </p:txBody>
      </p:sp>
      <p:sp>
        <p:nvSpPr>
          <p:cNvPr id="1328" name="Shape 1328"/>
          <p:cNvSpPr txBox="1"/>
          <p:nvPr/>
        </p:nvSpPr>
        <p:spPr>
          <a:xfrm>
            <a:off x="5594257" y="1315192"/>
            <a:ext cx="461174" cy="110799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D8D8D8"/>
              </a:buClr>
              <a:buSzPct val="25000"/>
              <a:buFont typeface="Arial"/>
              <a:buNone/>
            </a:pPr>
            <a:r>
              <a:rPr lang="en" sz="6600" b="1" i="0" u="none" strike="noStrike" cap="none">
                <a:solidFill>
                  <a:srgbClr val="D8D8D8"/>
                </a:solidFill>
                <a:latin typeface="Arial"/>
                <a:ea typeface="Arial"/>
                <a:cs typeface="Arial"/>
                <a:sym typeface="Arial"/>
              </a:rPr>
              <a:t>+</a:t>
            </a:r>
          </a:p>
        </p:txBody>
      </p:sp>
      <p:sp>
        <p:nvSpPr>
          <p:cNvPr id="1329" name="Shape 1329"/>
          <p:cNvSpPr/>
          <p:nvPr/>
        </p:nvSpPr>
        <p:spPr>
          <a:xfrm>
            <a:off x="1157729" y="2089223"/>
            <a:ext cx="1007004"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Agility</a:t>
            </a:r>
          </a:p>
        </p:txBody>
      </p:sp>
      <p:sp>
        <p:nvSpPr>
          <p:cNvPr id="1330" name="Shape 1330"/>
          <p:cNvSpPr/>
          <p:nvPr/>
        </p:nvSpPr>
        <p:spPr>
          <a:xfrm>
            <a:off x="3669010" y="2089223"/>
            <a:ext cx="1537599"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Portability</a:t>
            </a:r>
          </a:p>
        </p:txBody>
      </p:sp>
      <p:sp>
        <p:nvSpPr>
          <p:cNvPr id="1331" name="Shape 1331"/>
          <p:cNvSpPr/>
          <p:nvPr/>
        </p:nvSpPr>
        <p:spPr>
          <a:xfrm>
            <a:off x="6640889" y="2089223"/>
            <a:ext cx="1178528"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400" b="0" i="0" u="none" strike="noStrike" cap="none">
                <a:solidFill>
                  <a:srgbClr val="FFFFFF"/>
                </a:solidFill>
                <a:latin typeface="Arial"/>
                <a:ea typeface="Arial"/>
                <a:cs typeface="Arial"/>
                <a:sym typeface="Arial"/>
              </a:rPr>
              <a:t>Control</a:t>
            </a:r>
          </a:p>
        </p:txBody>
      </p:sp>
      <p:grpSp>
        <p:nvGrpSpPr>
          <p:cNvPr id="1332" name="Shape 1332"/>
          <p:cNvGrpSpPr/>
          <p:nvPr/>
        </p:nvGrpSpPr>
        <p:grpSpPr>
          <a:xfrm>
            <a:off x="4093803" y="1231491"/>
            <a:ext cx="687236" cy="691461"/>
            <a:chOff x="3797300" y="876300"/>
            <a:chExt cx="774700" cy="779462"/>
          </a:xfrm>
        </p:grpSpPr>
        <p:sp>
          <p:nvSpPr>
            <p:cNvPr id="1333" name="Shape 1333"/>
            <p:cNvSpPr/>
            <p:nvPr/>
          </p:nvSpPr>
          <p:spPr>
            <a:xfrm>
              <a:off x="3797300" y="876300"/>
              <a:ext cx="774700" cy="779462"/>
            </a:xfrm>
            <a:prstGeom prst="ellipse">
              <a:avLst/>
            </a:pr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334" name="Shape 1334"/>
            <p:cNvCxnSpPr/>
            <p:nvPr/>
          </p:nvCxnSpPr>
          <p:spPr>
            <a:xfrm>
              <a:off x="4184650" y="876300"/>
              <a:ext cx="0" cy="779462"/>
            </a:xfrm>
            <a:prstGeom prst="straightConnector1">
              <a:avLst/>
            </a:prstGeom>
            <a:noFill/>
            <a:ln w="19050" cap="rnd" cmpd="sng">
              <a:solidFill>
                <a:schemeClr val="lt1"/>
              </a:solidFill>
              <a:prstDash val="solid"/>
              <a:round/>
              <a:headEnd type="none" w="med" len="med"/>
              <a:tailEnd type="none" w="med" len="med"/>
            </a:ln>
          </p:spPr>
        </p:cxnSp>
        <p:cxnSp>
          <p:nvCxnSpPr>
            <p:cNvPr id="1335" name="Shape 1335"/>
            <p:cNvCxnSpPr/>
            <p:nvPr/>
          </p:nvCxnSpPr>
          <p:spPr>
            <a:xfrm>
              <a:off x="3797300" y="1268412"/>
              <a:ext cx="774700" cy="0"/>
            </a:xfrm>
            <a:prstGeom prst="straightConnector1">
              <a:avLst/>
            </a:prstGeom>
            <a:noFill/>
            <a:ln w="19050" cap="rnd" cmpd="sng">
              <a:solidFill>
                <a:schemeClr val="lt1"/>
              </a:solidFill>
              <a:prstDash val="solid"/>
              <a:round/>
              <a:headEnd type="none" w="med" len="med"/>
              <a:tailEnd type="none" w="med" len="med"/>
            </a:ln>
          </p:spPr>
        </p:cxnSp>
        <p:sp>
          <p:nvSpPr>
            <p:cNvPr id="1336" name="Shape 1336"/>
            <p:cNvSpPr/>
            <p:nvPr/>
          </p:nvSpPr>
          <p:spPr>
            <a:xfrm>
              <a:off x="3910012" y="996950"/>
              <a:ext cx="549275" cy="87313"/>
            </a:xfrm>
            <a:custGeom>
              <a:avLst/>
              <a:gdLst/>
              <a:ahLst/>
              <a:cxnLst/>
              <a:rect l="0" t="0" r="0" b="0"/>
              <a:pathLst>
                <a:path w="120000" h="120000" extrusionOk="0">
                  <a:moveTo>
                    <a:pt x="120000" y="0"/>
                  </a:moveTo>
                  <a:cubicBezTo>
                    <a:pt x="107142" y="70909"/>
                    <a:pt x="84857" y="120000"/>
                    <a:pt x="60000" y="120000"/>
                  </a:cubicBezTo>
                  <a:cubicBezTo>
                    <a:pt x="35142" y="120000"/>
                    <a:pt x="12857" y="70909"/>
                    <a:pt x="0" y="0"/>
                  </a:cubicBezTo>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7" name="Shape 1337"/>
            <p:cNvSpPr/>
            <p:nvPr/>
          </p:nvSpPr>
          <p:spPr>
            <a:xfrm>
              <a:off x="3910012" y="1447800"/>
              <a:ext cx="549275" cy="90486"/>
            </a:xfrm>
            <a:custGeom>
              <a:avLst/>
              <a:gdLst/>
              <a:ahLst/>
              <a:cxnLst/>
              <a:rect l="0" t="0" r="0" b="0"/>
              <a:pathLst>
                <a:path w="120000" h="120000" extrusionOk="0">
                  <a:moveTo>
                    <a:pt x="120000" y="120000"/>
                  </a:moveTo>
                  <a:cubicBezTo>
                    <a:pt x="107142" y="46956"/>
                    <a:pt x="84857" y="0"/>
                    <a:pt x="60000" y="0"/>
                  </a:cubicBezTo>
                  <a:cubicBezTo>
                    <a:pt x="35142" y="0"/>
                    <a:pt x="12857" y="46956"/>
                    <a:pt x="0" y="120000"/>
                  </a:cubicBezTo>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8" name="Shape 1338"/>
            <p:cNvSpPr/>
            <p:nvPr/>
          </p:nvSpPr>
          <p:spPr>
            <a:xfrm>
              <a:off x="3989387" y="884237"/>
              <a:ext cx="192088" cy="768348"/>
            </a:xfrm>
            <a:custGeom>
              <a:avLst/>
              <a:gdLst/>
              <a:ahLst/>
              <a:cxnLst/>
              <a:rect l="0" t="0" r="0" b="0"/>
              <a:pathLst>
                <a:path w="120000" h="120000" extrusionOk="0">
                  <a:moveTo>
                    <a:pt x="119999" y="119999"/>
                  </a:moveTo>
                  <a:cubicBezTo>
                    <a:pt x="46530" y="107142"/>
                    <a:pt x="0" y="85102"/>
                    <a:pt x="0" y="59999"/>
                  </a:cubicBezTo>
                  <a:cubicBezTo>
                    <a:pt x="0" y="34897"/>
                    <a:pt x="46530" y="12857"/>
                    <a:pt x="119999" y="0"/>
                  </a:cubicBezTo>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9" name="Shape 1339"/>
            <p:cNvSpPr/>
            <p:nvPr/>
          </p:nvSpPr>
          <p:spPr>
            <a:xfrm>
              <a:off x="4195762" y="884237"/>
              <a:ext cx="192088" cy="768348"/>
            </a:xfrm>
            <a:custGeom>
              <a:avLst/>
              <a:gdLst/>
              <a:ahLst/>
              <a:cxnLst/>
              <a:rect l="0" t="0" r="0" b="0"/>
              <a:pathLst>
                <a:path w="120000" h="120000" extrusionOk="0">
                  <a:moveTo>
                    <a:pt x="0" y="119999"/>
                  </a:moveTo>
                  <a:cubicBezTo>
                    <a:pt x="73469" y="107142"/>
                    <a:pt x="119999" y="85102"/>
                    <a:pt x="119999" y="59999"/>
                  </a:cubicBezTo>
                  <a:cubicBezTo>
                    <a:pt x="119999" y="34897"/>
                    <a:pt x="73469" y="12857"/>
                    <a:pt x="0" y="0"/>
                  </a:cubicBezTo>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340" name="Shape 1340"/>
          <p:cNvGrpSpPr/>
          <p:nvPr/>
        </p:nvGrpSpPr>
        <p:grpSpPr>
          <a:xfrm>
            <a:off x="6879767" y="1317298"/>
            <a:ext cx="719966" cy="519845"/>
            <a:chOff x="7000184" y="1741782"/>
            <a:chExt cx="719966" cy="519845"/>
          </a:xfrm>
        </p:grpSpPr>
        <p:grpSp>
          <p:nvGrpSpPr>
            <p:cNvPr id="1341" name="Shape 1341"/>
            <p:cNvGrpSpPr/>
            <p:nvPr/>
          </p:nvGrpSpPr>
          <p:grpSpPr>
            <a:xfrm>
              <a:off x="7000184" y="1741782"/>
              <a:ext cx="719966" cy="519845"/>
              <a:chOff x="5638800" y="315912"/>
              <a:chExt cx="965198" cy="696913"/>
            </a:xfrm>
          </p:grpSpPr>
          <p:sp>
            <p:nvSpPr>
              <p:cNvPr id="1342" name="Shape 1342"/>
              <p:cNvSpPr/>
              <p:nvPr/>
            </p:nvSpPr>
            <p:spPr>
              <a:xfrm>
                <a:off x="5638800" y="315912"/>
                <a:ext cx="965198" cy="696913"/>
              </a:xfrm>
              <a:custGeom>
                <a:avLst/>
                <a:gdLst/>
                <a:ahLst/>
                <a:cxnLst/>
                <a:rect l="0" t="0" r="0" b="0"/>
                <a:pathLst>
                  <a:path w="120000" h="120000" extrusionOk="0">
                    <a:moveTo>
                      <a:pt x="120000" y="83371"/>
                    </a:moveTo>
                    <a:lnTo>
                      <a:pt x="120000" y="0"/>
                    </a:lnTo>
                    <a:lnTo>
                      <a:pt x="0" y="0"/>
                    </a:lnTo>
                    <a:lnTo>
                      <a:pt x="0" y="120000"/>
                    </a:lnTo>
                    <a:lnTo>
                      <a:pt x="64144" y="120000"/>
                    </a:lnTo>
                    <a:lnTo>
                      <a:pt x="120000" y="120000"/>
                    </a:lnTo>
                    <a:lnTo>
                      <a:pt x="120000" y="83371"/>
                    </a:lnTo>
                    <a:close/>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3" name="Shape 1343"/>
              <p:cNvSpPr/>
              <p:nvPr/>
            </p:nvSpPr>
            <p:spPr>
              <a:xfrm>
                <a:off x="5638800" y="315912"/>
                <a:ext cx="965198" cy="90486"/>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4" name="Shape 1344"/>
              <p:cNvSpPr/>
              <p:nvPr/>
            </p:nvSpPr>
            <p:spPr>
              <a:xfrm>
                <a:off x="6334125" y="481012"/>
                <a:ext cx="195263" cy="122237"/>
              </a:xfrm>
              <a:custGeom>
                <a:avLst/>
                <a:gdLst/>
                <a:ahLst/>
                <a:cxnLst/>
                <a:rect l="0" t="0" r="0" b="0"/>
                <a:pathLst>
                  <a:path w="120000" h="120000" extrusionOk="0">
                    <a:moveTo>
                      <a:pt x="100487" y="31168"/>
                    </a:moveTo>
                    <a:lnTo>
                      <a:pt x="100487" y="87272"/>
                    </a:lnTo>
                    <a:lnTo>
                      <a:pt x="19512" y="87272"/>
                    </a:lnTo>
                    <a:lnTo>
                      <a:pt x="19512" y="31168"/>
                    </a:lnTo>
                    <a:lnTo>
                      <a:pt x="100487" y="31168"/>
                    </a:lnTo>
                    <a:moveTo>
                      <a:pt x="120000" y="0"/>
                    </a:moveTo>
                    <a:lnTo>
                      <a:pt x="0" y="0"/>
                    </a:lnTo>
                    <a:lnTo>
                      <a:pt x="0" y="120000"/>
                    </a:lnTo>
                    <a:lnTo>
                      <a:pt x="120000" y="120000"/>
                    </a:lnTo>
                    <a:lnTo>
                      <a:pt x="120000" y="0"/>
                    </a:lnTo>
                    <a:lnTo>
                      <a:pt x="120000" y="0"/>
                    </a:lnTo>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5" name="Shape 1345"/>
              <p:cNvSpPr/>
              <p:nvPr/>
            </p:nvSpPr>
            <p:spPr>
              <a:xfrm>
                <a:off x="6334125" y="644525"/>
                <a:ext cx="195263" cy="122237"/>
              </a:xfrm>
              <a:custGeom>
                <a:avLst/>
                <a:gdLst/>
                <a:ahLst/>
                <a:cxnLst/>
                <a:rect l="0" t="0" r="0" b="0"/>
                <a:pathLst>
                  <a:path w="120000" h="120000" extrusionOk="0">
                    <a:moveTo>
                      <a:pt x="100487" y="31168"/>
                    </a:moveTo>
                    <a:lnTo>
                      <a:pt x="100487" y="87272"/>
                    </a:lnTo>
                    <a:lnTo>
                      <a:pt x="19512" y="87272"/>
                    </a:lnTo>
                    <a:lnTo>
                      <a:pt x="19512" y="31168"/>
                    </a:lnTo>
                    <a:lnTo>
                      <a:pt x="100487" y="31168"/>
                    </a:lnTo>
                    <a:moveTo>
                      <a:pt x="120000" y="0"/>
                    </a:moveTo>
                    <a:lnTo>
                      <a:pt x="0" y="0"/>
                    </a:lnTo>
                    <a:lnTo>
                      <a:pt x="0" y="120000"/>
                    </a:lnTo>
                    <a:lnTo>
                      <a:pt x="120000" y="120000"/>
                    </a:lnTo>
                    <a:lnTo>
                      <a:pt x="120000" y="0"/>
                    </a:lnTo>
                    <a:lnTo>
                      <a:pt x="120000" y="0"/>
                    </a:lnTo>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6" name="Shape 1346"/>
              <p:cNvSpPr/>
              <p:nvPr/>
            </p:nvSpPr>
            <p:spPr>
              <a:xfrm>
                <a:off x="6334125" y="808037"/>
                <a:ext cx="195263" cy="122237"/>
              </a:xfrm>
              <a:custGeom>
                <a:avLst/>
                <a:gdLst/>
                <a:ahLst/>
                <a:cxnLst/>
                <a:rect l="0" t="0" r="0" b="0"/>
                <a:pathLst>
                  <a:path w="120000" h="120000" extrusionOk="0">
                    <a:moveTo>
                      <a:pt x="100487" y="32727"/>
                    </a:moveTo>
                    <a:lnTo>
                      <a:pt x="100487" y="88831"/>
                    </a:lnTo>
                    <a:lnTo>
                      <a:pt x="19512" y="88831"/>
                    </a:lnTo>
                    <a:lnTo>
                      <a:pt x="19512" y="32727"/>
                    </a:lnTo>
                    <a:lnTo>
                      <a:pt x="100487" y="32727"/>
                    </a:lnTo>
                    <a:moveTo>
                      <a:pt x="120000" y="0"/>
                    </a:moveTo>
                    <a:lnTo>
                      <a:pt x="0" y="0"/>
                    </a:lnTo>
                    <a:lnTo>
                      <a:pt x="0" y="120000"/>
                    </a:lnTo>
                    <a:lnTo>
                      <a:pt x="120000" y="120000"/>
                    </a:lnTo>
                    <a:lnTo>
                      <a:pt x="120000" y="0"/>
                    </a:lnTo>
                    <a:lnTo>
                      <a:pt x="120000" y="0"/>
                    </a:lnTo>
                  </a:path>
                </a:pathLst>
              </a:cu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347" name="Shape 1347"/>
              <p:cNvCxnSpPr/>
              <p:nvPr/>
            </p:nvCxnSpPr>
            <p:spPr>
              <a:xfrm>
                <a:off x="5672137" y="365126"/>
                <a:ext cx="31750" cy="0"/>
              </a:xfrm>
              <a:prstGeom prst="straightConnector1">
                <a:avLst/>
              </a:prstGeom>
              <a:noFill/>
              <a:ln w="19050" cap="flat" cmpd="sng">
                <a:solidFill>
                  <a:schemeClr val="lt1"/>
                </a:solidFill>
                <a:prstDash val="solid"/>
                <a:miter/>
                <a:headEnd type="none" w="med" len="med"/>
                <a:tailEnd type="none" w="med" len="med"/>
              </a:ln>
            </p:spPr>
          </p:cxnSp>
          <p:cxnSp>
            <p:nvCxnSpPr>
              <p:cNvPr id="1348" name="Shape 1348"/>
              <p:cNvCxnSpPr/>
              <p:nvPr/>
            </p:nvCxnSpPr>
            <p:spPr>
              <a:xfrm>
                <a:off x="5729287" y="365126"/>
                <a:ext cx="31750" cy="0"/>
              </a:xfrm>
              <a:prstGeom prst="straightConnector1">
                <a:avLst/>
              </a:prstGeom>
              <a:noFill/>
              <a:ln w="19050" cap="flat" cmpd="sng">
                <a:solidFill>
                  <a:schemeClr val="lt1"/>
                </a:solidFill>
                <a:prstDash val="solid"/>
                <a:miter/>
                <a:headEnd type="none" w="med" len="med"/>
                <a:tailEnd type="none" w="med" len="med"/>
              </a:ln>
            </p:spPr>
          </p:cxnSp>
          <p:cxnSp>
            <p:nvCxnSpPr>
              <p:cNvPr id="1349" name="Shape 1349"/>
              <p:cNvCxnSpPr/>
              <p:nvPr/>
            </p:nvCxnSpPr>
            <p:spPr>
              <a:xfrm>
                <a:off x="5778500" y="365126"/>
                <a:ext cx="31750" cy="0"/>
              </a:xfrm>
              <a:prstGeom prst="straightConnector1">
                <a:avLst/>
              </a:prstGeom>
              <a:noFill/>
              <a:ln w="19050" cap="flat" cmpd="sng">
                <a:solidFill>
                  <a:schemeClr val="lt1"/>
                </a:solidFill>
                <a:prstDash val="solid"/>
                <a:miter/>
                <a:headEnd type="none" w="med" len="med"/>
                <a:tailEnd type="none" w="med" len="med"/>
              </a:ln>
            </p:spPr>
          </p:cxnSp>
          <p:sp>
            <p:nvSpPr>
              <p:cNvPr id="1350" name="Shape 1350"/>
              <p:cNvSpPr/>
              <p:nvPr/>
            </p:nvSpPr>
            <p:spPr>
              <a:xfrm>
                <a:off x="5703887" y="496887"/>
                <a:ext cx="531811" cy="306934"/>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1" name="Shape 1351"/>
              <p:cNvSpPr/>
              <p:nvPr/>
            </p:nvSpPr>
            <p:spPr>
              <a:xfrm>
                <a:off x="5703887" y="855229"/>
                <a:ext cx="531811" cy="10618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352" name="Shape 1352"/>
            <p:cNvSpPr/>
            <p:nvPr/>
          </p:nvSpPr>
          <p:spPr>
            <a:xfrm>
              <a:off x="7493978" y="1876907"/>
              <a:ext cx="187678" cy="7920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3" name="Shape 1353"/>
            <p:cNvSpPr/>
            <p:nvPr/>
          </p:nvSpPr>
          <p:spPr>
            <a:xfrm>
              <a:off x="7493978" y="2014175"/>
              <a:ext cx="187678" cy="7920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4" name="Shape 1354"/>
            <p:cNvSpPr/>
            <p:nvPr/>
          </p:nvSpPr>
          <p:spPr>
            <a:xfrm>
              <a:off x="7488950" y="2144075"/>
              <a:ext cx="187678" cy="7920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355" name="Shape 1355"/>
          <p:cNvSpPr/>
          <p:nvPr/>
        </p:nvSpPr>
        <p:spPr>
          <a:xfrm>
            <a:off x="1270969" y="1224968"/>
            <a:ext cx="799575" cy="704504"/>
          </a:xfrm>
          <a:custGeom>
            <a:avLst/>
            <a:gdLst/>
            <a:ahLst/>
            <a:cxnLst/>
            <a:rect l="0" t="0" r="0" b="0"/>
            <a:pathLst>
              <a:path w="120000" h="120000" extrusionOk="0">
                <a:moveTo>
                  <a:pt x="60000" y="24705"/>
                </a:moveTo>
                <a:lnTo>
                  <a:pt x="60000" y="24705"/>
                </a:lnTo>
                <a:lnTo>
                  <a:pt x="62560" y="24705"/>
                </a:lnTo>
                <a:lnTo>
                  <a:pt x="65121" y="24913"/>
                </a:lnTo>
                <a:lnTo>
                  <a:pt x="67317" y="25328"/>
                </a:lnTo>
                <a:lnTo>
                  <a:pt x="69878" y="25951"/>
                </a:lnTo>
                <a:lnTo>
                  <a:pt x="72256" y="26782"/>
                </a:lnTo>
                <a:lnTo>
                  <a:pt x="74451" y="27820"/>
                </a:lnTo>
                <a:lnTo>
                  <a:pt x="76829" y="29065"/>
                </a:lnTo>
                <a:lnTo>
                  <a:pt x="79207" y="30311"/>
                </a:lnTo>
                <a:lnTo>
                  <a:pt x="79207" y="30311"/>
                </a:lnTo>
                <a:lnTo>
                  <a:pt x="79939" y="30726"/>
                </a:lnTo>
                <a:lnTo>
                  <a:pt x="80853" y="30519"/>
                </a:lnTo>
                <a:lnTo>
                  <a:pt x="81768" y="30103"/>
                </a:lnTo>
                <a:lnTo>
                  <a:pt x="82500" y="29480"/>
                </a:lnTo>
                <a:lnTo>
                  <a:pt x="82500" y="29480"/>
                </a:lnTo>
                <a:lnTo>
                  <a:pt x="82682" y="28442"/>
                </a:lnTo>
                <a:lnTo>
                  <a:pt x="82682" y="27197"/>
                </a:lnTo>
                <a:lnTo>
                  <a:pt x="82317" y="26366"/>
                </a:lnTo>
                <a:lnTo>
                  <a:pt x="81402" y="25743"/>
                </a:lnTo>
                <a:lnTo>
                  <a:pt x="81402" y="25743"/>
                </a:lnTo>
                <a:lnTo>
                  <a:pt x="79024" y="24083"/>
                </a:lnTo>
                <a:lnTo>
                  <a:pt x="76463" y="22837"/>
                </a:lnTo>
                <a:lnTo>
                  <a:pt x="73719" y="21799"/>
                </a:lnTo>
                <a:lnTo>
                  <a:pt x="70975" y="20761"/>
                </a:lnTo>
                <a:lnTo>
                  <a:pt x="68231" y="19930"/>
                </a:lnTo>
                <a:lnTo>
                  <a:pt x="65670" y="19515"/>
                </a:lnTo>
                <a:lnTo>
                  <a:pt x="62743" y="19100"/>
                </a:lnTo>
                <a:lnTo>
                  <a:pt x="60000" y="19100"/>
                </a:lnTo>
                <a:lnTo>
                  <a:pt x="60000" y="19100"/>
                </a:lnTo>
                <a:lnTo>
                  <a:pt x="55609" y="19307"/>
                </a:lnTo>
                <a:lnTo>
                  <a:pt x="51219" y="19930"/>
                </a:lnTo>
                <a:lnTo>
                  <a:pt x="47012" y="21384"/>
                </a:lnTo>
                <a:lnTo>
                  <a:pt x="43170" y="22837"/>
                </a:lnTo>
                <a:lnTo>
                  <a:pt x="39329" y="25121"/>
                </a:lnTo>
                <a:lnTo>
                  <a:pt x="35853" y="27404"/>
                </a:lnTo>
                <a:lnTo>
                  <a:pt x="32560" y="30311"/>
                </a:lnTo>
                <a:lnTo>
                  <a:pt x="29451" y="33425"/>
                </a:lnTo>
                <a:lnTo>
                  <a:pt x="26524" y="36955"/>
                </a:lnTo>
                <a:lnTo>
                  <a:pt x="24146" y="40692"/>
                </a:lnTo>
                <a:lnTo>
                  <a:pt x="21951" y="44844"/>
                </a:lnTo>
                <a:lnTo>
                  <a:pt x="20121" y="48996"/>
                </a:lnTo>
                <a:lnTo>
                  <a:pt x="18658" y="53564"/>
                </a:lnTo>
                <a:lnTo>
                  <a:pt x="17560" y="58339"/>
                </a:lnTo>
                <a:lnTo>
                  <a:pt x="17012" y="63114"/>
                </a:lnTo>
                <a:lnTo>
                  <a:pt x="16646" y="68096"/>
                </a:lnTo>
                <a:lnTo>
                  <a:pt x="16646" y="68096"/>
                </a:lnTo>
                <a:lnTo>
                  <a:pt x="16829" y="71626"/>
                </a:lnTo>
                <a:lnTo>
                  <a:pt x="17195" y="74948"/>
                </a:lnTo>
                <a:lnTo>
                  <a:pt x="17560" y="78269"/>
                </a:lnTo>
                <a:lnTo>
                  <a:pt x="18475" y="81591"/>
                </a:lnTo>
                <a:lnTo>
                  <a:pt x="19390" y="84913"/>
                </a:lnTo>
                <a:lnTo>
                  <a:pt x="20487" y="88235"/>
                </a:lnTo>
                <a:lnTo>
                  <a:pt x="21951" y="91141"/>
                </a:lnTo>
                <a:lnTo>
                  <a:pt x="23231" y="94048"/>
                </a:lnTo>
                <a:lnTo>
                  <a:pt x="23231" y="94048"/>
                </a:lnTo>
                <a:lnTo>
                  <a:pt x="23780" y="94671"/>
                </a:lnTo>
                <a:lnTo>
                  <a:pt x="24146" y="95086"/>
                </a:lnTo>
                <a:lnTo>
                  <a:pt x="24695" y="95294"/>
                </a:lnTo>
                <a:lnTo>
                  <a:pt x="25426" y="95294"/>
                </a:lnTo>
                <a:lnTo>
                  <a:pt x="25426" y="95294"/>
                </a:lnTo>
                <a:lnTo>
                  <a:pt x="25975" y="95294"/>
                </a:lnTo>
                <a:lnTo>
                  <a:pt x="26707" y="94878"/>
                </a:lnTo>
                <a:lnTo>
                  <a:pt x="26707" y="94878"/>
                </a:lnTo>
                <a:lnTo>
                  <a:pt x="27256" y="94256"/>
                </a:lnTo>
                <a:lnTo>
                  <a:pt x="27621" y="93217"/>
                </a:lnTo>
                <a:lnTo>
                  <a:pt x="27621" y="92387"/>
                </a:lnTo>
                <a:lnTo>
                  <a:pt x="27256" y="91141"/>
                </a:lnTo>
                <a:lnTo>
                  <a:pt x="27256" y="91141"/>
                </a:lnTo>
                <a:lnTo>
                  <a:pt x="26158" y="88650"/>
                </a:lnTo>
                <a:lnTo>
                  <a:pt x="24695" y="85951"/>
                </a:lnTo>
                <a:lnTo>
                  <a:pt x="23780" y="83044"/>
                </a:lnTo>
                <a:lnTo>
                  <a:pt x="23048" y="80138"/>
                </a:lnTo>
                <a:lnTo>
                  <a:pt x="22500" y="77231"/>
                </a:lnTo>
                <a:lnTo>
                  <a:pt x="21951" y="74325"/>
                </a:lnTo>
                <a:lnTo>
                  <a:pt x="21768" y="71211"/>
                </a:lnTo>
                <a:lnTo>
                  <a:pt x="21402" y="68096"/>
                </a:lnTo>
                <a:lnTo>
                  <a:pt x="21402" y="68096"/>
                </a:lnTo>
                <a:lnTo>
                  <a:pt x="21768" y="63737"/>
                </a:lnTo>
                <a:lnTo>
                  <a:pt x="22317" y="59377"/>
                </a:lnTo>
                <a:lnTo>
                  <a:pt x="23231" y="55224"/>
                </a:lnTo>
                <a:lnTo>
                  <a:pt x="24512" y="51280"/>
                </a:lnTo>
                <a:lnTo>
                  <a:pt x="26158" y="47335"/>
                </a:lnTo>
                <a:lnTo>
                  <a:pt x="27987" y="43806"/>
                </a:lnTo>
                <a:lnTo>
                  <a:pt x="30365" y="40484"/>
                </a:lnTo>
                <a:lnTo>
                  <a:pt x="32743" y="37370"/>
                </a:lnTo>
                <a:lnTo>
                  <a:pt x="35487" y="34463"/>
                </a:lnTo>
                <a:lnTo>
                  <a:pt x="38597" y="31764"/>
                </a:lnTo>
                <a:lnTo>
                  <a:pt x="41524" y="29896"/>
                </a:lnTo>
                <a:lnTo>
                  <a:pt x="44817" y="27820"/>
                </a:lnTo>
                <a:lnTo>
                  <a:pt x="48658" y="26366"/>
                </a:lnTo>
                <a:lnTo>
                  <a:pt x="52317" y="25536"/>
                </a:lnTo>
                <a:lnTo>
                  <a:pt x="55975" y="24913"/>
                </a:lnTo>
                <a:lnTo>
                  <a:pt x="60000" y="24705"/>
                </a:lnTo>
                <a:lnTo>
                  <a:pt x="60000" y="24705"/>
                </a:lnTo>
                <a:close/>
                <a:moveTo>
                  <a:pt x="92926" y="34671"/>
                </a:moveTo>
                <a:lnTo>
                  <a:pt x="92926" y="34671"/>
                </a:lnTo>
                <a:lnTo>
                  <a:pt x="93292" y="33840"/>
                </a:lnTo>
                <a:lnTo>
                  <a:pt x="93475" y="32802"/>
                </a:lnTo>
                <a:lnTo>
                  <a:pt x="93292" y="31764"/>
                </a:lnTo>
                <a:lnTo>
                  <a:pt x="92926" y="30934"/>
                </a:lnTo>
                <a:lnTo>
                  <a:pt x="92926" y="30934"/>
                </a:lnTo>
                <a:lnTo>
                  <a:pt x="92195" y="30311"/>
                </a:lnTo>
                <a:lnTo>
                  <a:pt x="91097" y="30103"/>
                </a:lnTo>
                <a:lnTo>
                  <a:pt x="90182" y="30311"/>
                </a:lnTo>
                <a:lnTo>
                  <a:pt x="89451" y="30726"/>
                </a:lnTo>
                <a:lnTo>
                  <a:pt x="62560" y="57508"/>
                </a:lnTo>
                <a:lnTo>
                  <a:pt x="62560" y="57508"/>
                </a:lnTo>
                <a:lnTo>
                  <a:pt x="61097" y="57301"/>
                </a:lnTo>
                <a:lnTo>
                  <a:pt x="60000" y="57093"/>
                </a:lnTo>
                <a:lnTo>
                  <a:pt x="60000" y="57093"/>
                </a:lnTo>
                <a:lnTo>
                  <a:pt x="57987" y="57301"/>
                </a:lnTo>
                <a:lnTo>
                  <a:pt x="56158" y="57923"/>
                </a:lnTo>
                <a:lnTo>
                  <a:pt x="54512" y="59169"/>
                </a:lnTo>
                <a:lnTo>
                  <a:pt x="53231" y="60415"/>
                </a:lnTo>
                <a:lnTo>
                  <a:pt x="52134" y="62076"/>
                </a:lnTo>
                <a:lnTo>
                  <a:pt x="51036" y="63944"/>
                </a:lnTo>
                <a:lnTo>
                  <a:pt x="50487" y="66020"/>
                </a:lnTo>
                <a:lnTo>
                  <a:pt x="50304" y="68096"/>
                </a:lnTo>
                <a:lnTo>
                  <a:pt x="50304" y="68096"/>
                </a:lnTo>
                <a:lnTo>
                  <a:pt x="50487" y="70380"/>
                </a:lnTo>
                <a:lnTo>
                  <a:pt x="51036" y="72249"/>
                </a:lnTo>
                <a:lnTo>
                  <a:pt x="52134" y="74325"/>
                </a:lnTo>
                <a:lnTo>
                  <a:pt x="53231" y="75778"/>
                </a:lnTo>
                <a:lnTo>
                  <a:pt x="54512" y="77231"/>
                </a:lnTo>
                <a:lnTo>
                  <a:pt x="56158" y="78269"/>
                </a:lnTo>
                <a:lnTo>
                  <a:pt x="57987" y="78892"/>
                </a:lnTo>
                <a:lnTo>
                  <a:pt x="60000" y="79100"/>
                </a:lnTo>
                <a:lnTo>
                  <a:pt x="60000" y="79100"/>
                </a:lnTo>
                <a:lnTo>
                  <a:pt x="62012" y="78892"/>
                </a:lnTo>
                <a:lnTo>
                  <a:pt x="63658" y="78269"/>
                </a:lnTo>
                <a:lnTo>
                  <a:pt x="65304" y="77231"/>
                </a:lnTo>
                <a:lnTo>
                  <a:pt x="66768" y="75778"/>
                </a:lnTo>
                <a:lnTo>
                  <a:pt x="67865" y="74325"/>
                </a:lnTo>
                <a:lnTo>
                  <a:pt x="68780" y="72249"/>
                </a:lnTo>
                <a:lnTo>
                  <a:pt x="69329" y="70380"/>
                </a:lnTo>
                <a:lnTo>
                  <a:pt x="69512" y="68096"/>
                </a:lnTo>
                <a:lnTo>
                  <a:pt x="69512" y="68096"/>
                </a:lnTo>
                <a:lnTo>
                  <a:pt x="69512" y="66643"/>
                </a:lnTo>
                <a:lnTo>
                  <a:pt x="69146" y="65190"/>
                </a:lnTo>
                <a:lnTo>
                  <a:pt x="92926" y="34671"/>
                </a:lnTo>
                <a:close/>
                <a:moveTo>
                  <a:pt x="60000" y="0"/>
                </a:moveTo>
                <a:lnTo>
                  <a:pt x="60000" y="0"/>
                </a:lnTo>
                <a:lnTo>
                  <a:pt x="56890" y="0"/>
                </a:lnTo>
                <a:lnTo>
                  <a:pt x="53780" y="207"/>
                </a:lnTo>
                <a:lnTo>
                  <a:pt x="50853" y="622"/>
                </a:lnTo>
                <a:lnTo>
                  <a:pt x="47743" y="1245"/>
                </a:lnTo>
                <a:lnTo>
                  <a:pt x="44817" y="2283"/>
                </a:lnTo>
                <a:lnTo>
                  <a:pt x="42256" y="3114"/>
                </a:lnTo>
                <a:lnTo>
                  <a:pt x="39329" y="4152"/>
                </a:lnTo>
                <a:lnTo>
                  <a:pt x="36585" y="5190"/>
                </a:lnTo>
                <a:lnTo>
                  <a:pt x="33841" y="6643"/>
                </a:lnTo>
                <a:lnTo>
                  <a:pt x="31280" y="8096"/>
                </a:lnTo>
                <a:lnTo>
                  <a:pt x="28902" y="9965"/>
                </a:lnTo>
                <a:lnTo>
                  <a:pt x="26341" y="11626"/>
                </a:lnTo>
                <a:lnTo>
                  <a:pt x="23963" y="13702"/>
                </a:lnTo>
                <a:lnTo>
                  <a:pt x="21951" y="15570"/>
                </a:lnTo>
                <a:lnTo>
                  <a:pt x="19573" y="17854"/>
                </a:lnTo>
                <a:lnTo>
                  <a:pt x="17378" y="19930"/>
                </a:lnTo>
                <a:lnTo>
                  <a:pt x="15548" y="22422"/>
                </a:lnTo>
                <a:lnTo>
                  <a:pt x="13536" y="24913"/>
                </a:lnTo>
                <a:lnTo>
                  <a:pt x="11890" y="27404"/>
                </a:lnTo>
                <a:lnTo>
                  <a:pt x="10243" y="30103"/>
                </a:lnTo>
                <a:lnTo>
                  <a:pt x="8597" y="32802"/>
                </a:lnTo>
                <a:lnTo>
                  <a:pt x="7134" y="35501"/>
                </a:lnTo>
                <a:lnTo>
                  <a:pt x="5853" y="38615"/>
                </a:lnTo>
                <a:lnTo>
                  <a:pt x="4573" y="41522"/>
                </a:lnTo>
                <a:lnTo>
                  <a:pt x="3475" y="44636"/>
                </a:lnTo>
                <a:lnTo>
                  <a:pt x="2560" y="47958"/>
                </a:lnTo>
                <a:lnTo>
                  <a:pt x="1829" y="51280"/>
                </a:lnTo>
                <a:lnTo>
                  <a:pt x="1097" y="54602"/>
                </a:lnTo>
                <a:lnTo>
                  <a:pt x="548" y="57716"/>
                </a:lnTo>
                <a:lnTo>
                  <a:pt x="182" y="61038"/>
                </a:lnTo>
                <a:lnTo>
                  <a:pt x="0" y="64567"/>
                </a:lnTo>
                <a:lnTo>
                  <a:pt x="0" y="68096"/>
                </a:lnTo>
                <a:lnTo>
                  <a:pt x="0" y="68096"/>
                </a:lnTo>
                <a:lnTo>
                  <a:pt x="0" y="71833"/>
                </a:lnTo>
                <a:lnTo>
                  <a:pt x="182" y="75363"/>
                </a:lnTo>
                <a:lnTo>
                  <a:pt x="731" y="78892"/>
                </a:lnTo>
                <a:lnTo>
                  <a:pt x="1280" y="82629"/>
                </a:lnTo>
                <a:lnTo>
                  <a:pt x="2012" y="85951"/>
                </a:lnTo>
                <a:lnTo>
                  <a:pt x="2926" y="89480"/>
                </a:lnTo>
                <a:lnTo>
                  <a:pt x="4024" y="92802"/>
                </a:lnTo>
                <a:lnTo>
                  <a:pt x="5304" y="96332"/>
                </a:lnTo>
                <a:lnTo>
                  <a:pt x="6585" y="99238"/>
                </a:lnTo>
                <a:lnTo>
                  <a:pt x="8048" y="102560"/>
                </a:lnTo>
                <a:lnTo>
                  <a:pt x="9878" y="105467"/>
                </a:lnTo>
                <a:lnTo>
                  <a:pt x="11524" y="108581"/>
                </a:lnTo>
                <a:lnTo>
                  <a:pt x="13536" y="111487"/>
                </a:lnTo>
                <a:lnTo>
                  <a:pt x="15731" y="113979"/>
                </a:lnTo>
                <a:lnTo>
                  <a:pt x="17926" y="116678"/>
                </a:lnTo>
                <a:lnTo>
                  <a:pt x="20304" y="119377"/>
                </a:lnTo>
                <a:lnTo>
                  <a:pt x="20304" y="119377"/>
                </a:lnTo>
                <a:lnTo>
                  <a:pt x="21036" y="119792"/>
                </a:lnTo>
                <a:lnTo>
                  <a:pt x="21951" y="120000"/>
                </a:lnTo>
                <a:lnTo>
                  <a:pt x="97865" y="120000"/>
                </a:lnTo>
                <a:lnTo>
                  <a:pt x="97865" y="120000"/>
                </a:lnTo>
                <a:lnTo>
                  <a:pt x="98963" y="119792"/>
                </a:lnTo>
                <a:lnTo>
                  <a:pt x="99512" y="119377"/>
                </a:lnTo>
                <a:lnTo>
                  <a:pt x="99512" y="119377"/>
                </a:lnTo>
                <a:lnTo>
                  <a:pt x="102073" y="116678"/>
                </a:lnTo>
                <a:lnTo>
                  <a:pt x="104085" y="113979"/>
                </a:lnTo>
                <a:lnTo>
                  <a:pt x="106280" y="111487"/>
                </a:lnTo>
                <a:lnTo>
                  <a:pt x="108109" y="108581"/>
                </a:lnTo>
                <a:lnTo>
                  <a:pt x="110121" y="105467"/>
                </a:lnTo>
                <a:lnTo>
                  <a:pt x="111768" y="102560"/>
                </a:lnTo>
                <a:lnTo>
                  <a:pt x="113231" y="99238"/>
                </a:lnTo>
                <a:lnTo>
                  <a:pt x="114512" y="96332"/>
                </a:lnTo>
                <a:lnTo>
                  <a:pt x="115975" y="92802"/>
                </a:lnTo>
                <a:lnTo>
                  <a:pt x="116890" y="89480"/>
                </a:lnTo>
                <a:lnTo>
                  <a:pt x="117804" y="85951"/>
                </a:lnTo>
                <a:lnTo>
                  <a:pt x="118719" y="82629"/>
                </a:lnTo>
                <a:lnTo>
                  <a:pt x="119268" y="78892"/>
                </a:lnTo>
                <a:lnTo>
                  <a:pt x="119634" y="75363"/>
                </a:lnTo>
                <a:lnTo>
                  <a:pt x="119817" y="71833"/>
                </a:lnTo>
                <a:lnTo>
                  <a:pt x="120000" y="68096"/>
                </a:lnTo>
                <a:lnTo>
                  <a:pt x="120000" y="68096"/>
                </a:lnTo>
                <a:lnTo>
                  <a:pt x="119817" y="64567"/>
                </a:lnTo>
                <a:lnTo>
                  <a:pt x="119634" y="61038"/>
                </a:lnTo>
                <a:lnTo>
                  <a:pt x="119268" y="57716"/>
                </a:lnTo>
                <a:lnTo>
                  <a:pt x="118902" y="54602"/>
                </a:lnTo>
                <a:lnTo>
                  <a:pt x="117987" y="51280"/>
                </a:lnTo>
                <a:lnTo>
                  <a:pt x="117256" y="47958"/>
                </a:lnTo>
                <a:lnTo>
                  <a:pt x="116341" y="44636"/>
                </a:lnTo>
                <a:lnTo>
                  <a:pt x="115243" y="41522"/>
                </a:lnTo>
                <a:lnTo>
                  <a:pt x="113963" y="38615"/>
                </a:lnTo>
                <a:lnTo>
                  <a:pt x="112682" y="35501"/>
                </a:lnTo>
                <a:lnTo>
                  <a:pt x="111219" y="32802"/>
                </a:lnTo>
                <a:lnTo>
                  <a:pt x="109756" y="30103"/>
                </a:lnTo>
                <a:lnTo>
                  <a:pt x="107926" y="27404"/>
                </a:lnTo>
                <a:lnTo>
                  <a:pt x="106280" y="24913"/>
                </a:lnTo>
                <a:lnTo>
                  <a:pt x="104268" y="22422"/>
                </a:lnTo>
                <a:lnTo>
                  <a:pt x="102439" y="19930"/>
                </a:lnTo>
                <a:lnTo>
                  <a:pt x="100243" y="17854"/>
                </a:lnTo>
                <a:lnTo>
                  <a:pt x="98048" y="15570"/>
                </a:lnTo>
                <a:lnTo>
                  <a:pt x="95853" y="13702"/>
                </a:lnTo>
                <a:lnTo>
                  <a:pt x="93475" y="11626"/>
                </a:lnTo>
                <a:lnTo>
                  <a:pt x="90914" y="9965"/>
                </a:lnTo>
                <a:lnTo>
                  <a:pt x="88536" y="8096"/>
                </a:lnTo>
                <a:lnTo>
                  <a:pt x="85975" y="6643"/>
                </a:lnTo>
                <a:lnTo>
                  <a:pt x="83231" y="5190"/>
                </a:lnTo>
                <a:lnTo>
                  <a:pt x="80487" y="4152"/>
                </a:lnTo>
                <a:lnTo>
                  <a:pt x="77743" y="3114"/>
                </a:lnTo>
                <a:lnTo>
                  <a:pt x="74817" y="2283"/>
                </a:lnTo>
                <a:lnTo>
                  <a:pt x="72073" y="1245"/>
                </a:lnTo>
                <a:lnTo>
                  <a:pt x="69146" y="622"/>
                </a:lnTo>
                <a:lnTo>
                  <a:pt x="66036" y="207"/>
                </a:lnTo>
                <a:lnTo>
                  <a:pt x="63109" y="0"/>
                </a:lnTo>
                <a:lnTo>
                  <a:pt x="60000" y="0"/>
                </a:lnTo>
                <a:lnTo>
                  <a:pt x="60000" y="0"/>
                </a:lnTo>
                <a:close/>
                <a:moveTo>
                  <a:pt x="96951" y="114602"/>
                </a:moveTo>
                <a:lnTo>
                  <a:pt x="22865" y="114602"/>
                </a:lnTo>
                <a:lnTo>
                  <a:pt x="22865" y="114602"/>
                </a:lnTo>
                <a:lnTo>
                  <a:pt x="20670" y="112318"/>
                </a:lnTo>
                <a:lnTo>
                  <a:pt x="18841" y="109826"/>
                </a:lnTo>
                <a:lnTo>
                  <a:pt x="16829" y="107335"/>
                </a:lnTo>
                <a:lnTo>
                  <a:pt x="15182" y="104636"/>
                </a:lnTo>
                <a:lnTo>
                  <a:pt x="13536" y="101937"/>
                </a:lnTo>
                <a:lnTo>
                  <a:pt x="12073" y="99238"/>
                </a:lnTo>
                <a:lnTo>
                  <a:pt x="10609" y="96539"/>
                </a:lnTo>
                <a:lnTo>
                  <a:pt x="9512" y="93425"/>
                </a:lnTo>
                <a:lnTo>
                  <a:pt x="8231" y="90519"/>
                </a:lnTo>
                <a:lnTo>
                  <a:pt x="7317" y="87404"/>
                </a:lnTo>
                <a:lnTo>
                  <a:pt x="6585" y="84498"/>
                </a:lnTo>
                <a:lnTo>
                  <a:pt x="6036" y="81176"/>
                </a:lnTo>
                <a:lnTo>
                  <a:pt x="5487" y="78062"/>
                </a:lnTo>
                <a:lnTo>
                  <a:pt x="5121" y="74740"/>
                </a:lnTo>
                <a:lnTo>
                  <a:pt x="4756" y="71418"/>
                </a:lnTo>
                <a:lnTo>
                  <a:pt x="4573" y="68096"/>
                </a:lnTo>
                <a:lnTo>
                  <a:pt x="4573" y="68096"/>
                </a:lnTo>
                <a:lnTo>
                  <a:pt x="4756" y="64775"/>
                </a:lnTo>
                <a:lnTo>
                  <a:pt x="5121" y="61660"/>
                </a:lnTo>
                <a:lnTo>
                  <a:pt x="5487" y="58754"/>
                </a:lnTo>
                <a:lnTo>
                  <a:pt x="5853" y="55640"/>
                </a:lnTo>
                <a:lnTo>
                  <a:pt x="6402" y="52525"/>
                </a:lnTo>
                <a:lnTo>
                  <a:pt x="7134" y="49411"/>
                </a:lnTo>
                <a:lnTo>
                  <a:pt x="8048" y="46505"/>
                </a:lnTo>
                <a:lnTo>
                  <a:pt x="9146" y="43806"/>
                </a:lnTo>
                <a:lnTo>
                  <a:pt x="10243" y="40899"/>
                </a:lnTo>
                <a:lnTo>
                  <a:pt x="11341" y="38200"/>
                </a:lnTo>
                <a:lnTo>
                  <a:pt x="12804" y="35501"/>
                </a:lnTo>
                <a:lnTo>
                  <a:pt x="14085" y="33217"/>
                </a:lnTo>
                <a:lnTo>
                  <a:pt x="15731" y="30519"/>
                </a:lnTo>
                <a:lnTo>
                  <a:pt x="17378" y="28442"/>
                </a:lnTo>
                <a:lnTo>
                  <a:pt x="19207" y="25951"/>
                </a:lnTo>
                <a:lnTo>
                  <a:pt x="20853" y="23667"/>
                </a:lnTo>
                <a:lnTo>
                  <a:pt x="22865" y="21799"/>
                </a:lnTo>
                <a:lnTo>
                  <a:pt x="24695" y="19723"/>
                </a:lnTo>
                <a:lnTo>
                  <a:pt x="26890" y="17854"/>
                </a:lnTo>
                <a:lnTo>
                  <a:pt x="29085" y="15986"/>
                </a:lnTo>
                <a:lnTo>
                  <a:pt x="31280" y="14532"/>
                </a:lnTo>
                <a:lnTo>
                  <a:pt x="33658" y="12871"/>
                </a:lnTo>
                <a:lnTo>
                  <a:pt x="36036" y="11626"/>
                </a:lnTo>
                <a:lnTo>
                  <a:pt x="38597" y="10380"/>
                </a:lnTo>
                <a:lnTo>
                  <a:pt x="40975" y="9134"/>
                </a:lnTo>
                <a:lnTo>
                  <a:pt x="43536" y="8304"/>
                </a:lnTo>
                <a:lnTo>
                  <a:pt x="46097" y="7474"/>
                </a:lnTo>
                <a:lnTo>
                  <a:pt x="48841" y="6643"/>
                </a:lnTo>
                <a:lnTo>
                  <a:pt x="51402" y="6228"/>
                </a:lnTo>
                <a:lnTo>
                  <a:pt x="54329" y="5813"/>
                </a:lnTo>
                <a:lnTo>
                  <a:pt x="57073" y="5397"/>
                </a:lnTo>
                <a:lnTo>
                  <a:pt x="60000" y="5397"/>
                </a:lnTo>
                <a:lnTo>
                  <a:pt x="60000" y="5397"/>
                </a:lnTo>
                <a:lnTo>
                  <a:pt x="62743" y="5397"/>
                </a:lnTo>
                <a:lnTo>
                  <a:pt x="65670" y="5813"/>
                </a:lnTo>
                <a:lnTo>
                  <a:pt x="68231" y="6228"/>
                </a:lnTo>
                <a:lnTo>
                  <a:pt x="70975" y="6643"/>
                </a:lnTo>
                <a:lnTo>
                  <a:pt x="73719" y="7474"/>
                </a:lnTo>
                <a:lnTo>
                  <a:pt x="76280" y="8304"/>
                </a:lnTo>
                <a:lnTo>
                  <a:pt x="79024" y="9134"/>
                </a:lnTo>
                <a:lnTo>
                  <a:pt x="81402" y="10380"/>
                </a:lnTo>
                <a:lnTo>
                  <a:pt x="83780" y="11626"/>
                </a:lnTo>
                <a:lnTo>
                  <a:pt x="86341" y="12871"/>
                </a:lnTo>
                <a:lnTo>
                  <a:pt x="88719" y="14532"/>
                </a:lnTo>
                <a:lnTo>
                  <a:pt x="90731" y="15986"/>
                </a:lnTo>
                <a:lnTo>
                  <a:pt x="92926" y="17854"/>
                </a:lnTo>
                <a:lnTo>
                  <a:pt x="95121" y="19723"/>
                </a:lnTo>
                <a:lnTo>
                  <a:pt x="96951" y="21799"/>
                </a:lnTo>
                <a:lnTo>
                  <a:pt x="98963" y="23667"/>
                </a:lnTo>
                <a:lnTo>
                  <a:pt x="100792" y="25951"/>
                </a:lnTo>
                <a:lnTo>
                  <a:pt x="102621" y="28442"/>
                </a:lnTo>
                <a:lnTo>
                  <a:pt x="104085" y="30519"/>
                </a:lnTo>
                <a:lnTo>
                  <a:pt x="105731" y="33217"/>
                </a:lnTo>
                <a:lnTo>
                  <a:pt x="107195" y="35501"/>
                </a:lnTo>
                <a:lnTo>
                  <a:pt x="108658" y="38200"/>
                </a:lnTo>
                <a:lnTo>
                  <a:pt x="109756" y="40899"/>
                </a:lnTo>
                <a:lnTo>
                  <a:pt x="110853" y="43806"/>
                </a:lnTo>
                <a:lnTo>
                  <a:pt x="111951" y="46505"/>
                </a:lnTo>
                <a:lnTo>
                  <a:pt x="112682" y="49411"/>
                </a:lnTo>
                <a:lnTo>
                  <a:pt x="113414" y="52525"/>
                </a:lnTo>
                <a:lnTo>
                  <a:pt x="113963" y="55640"/>
                </a:lnTo>
                <a:lnTo>
                  <a:pt x="114512" y="58754"/>
                </a:lnTo>
                <a:lnTo>
                  <a:pt x="114878" y="61660"/>
                </a:lnTo>
                <a:lnTo>
                  <a:pt x="115243" y="64775"/>
                </a:lnTo>
                <a:lnTo>
                  <a:pt x="115243" y="68096"/>
                </a:lnTo>
                <a:lnTo>
                  <a:pt x="115243" y="68096"/>
                </a:lnTo>
                <a:lnTo>
                  <a:pt x="115243" y="71418"/>
                </a:lnTo>
                <a:lnTo>
                  <a:pt x="114695" y="74740"/>
                </a:lnTo>
                <a:lnTo>
                  <a:pt x="114512" y="78062"/>
                </a:lnTo>
                <a:lnTo>
                  <a:pt x="113963" y="81176"/>
                </a:lnTo>
                <a:lnTo>
                  <a:pt x="113231" y="84498"/>
                </a:lnTo>
                <a:lnTo>
                  <a:pt x="112500" y="87404"/>
                </a:lnTo>
                <a:lnTo>
                  <a:pt x="111402" y="90519"/>
                </a:lnTo>
                <a:lnTo>
                  <a:pt x="110487" y="93425"/>
                </a:lnTo>
                <a:lnTo>
                  <a:pt x="109207" y="96539"/>
                </a:lnTo>
                <a:lnTo>
                  <a:pt x="107743" y="99238"/>
                </a:lnTo>
                <a:lnTo>
                  <a:pt x="106463" y="101937"/>
                </a:lnTo>
                <a:lnTo>
                  <a:pt x="104634" y="104636"/>
                </a:lnTo>
                <a:lnTo>
                  <a:pt x="102987" y="107335"/>
                </a:lnTo>
                <a:lnTo>
                  <a:pt x="101158" y="109826"/>
                </a:lnTo>
                <a:lnTo>
                  <a:pt x="99146" y="112318"/>
                </a:lnTo>
                <a:lnTo>
                  <a:pt x="96951" y="114602"/>
                </a:lnTo>
                <a:lnTo>
                  <a:pt x="96951" y="114602"/>
                </a:lnTo>
                <a:close/>
                <a:moveTo>
                  <a:pt x="97317" y="43806"/>
                </a:moveTo>
                <a:lnTo>
                  <a:pt x="97317" y="43806"/>
                </a:lnTo>
                <a:lnTo>
                  <a:pt x="96768" y="42768"/>
                </a:lnTo>
                <a:lnTo>
                  <a:pt x="96036" y="42352"/>
                </a:lnTo>
                <a:lnTo>
                  <a:pt x="95121" y="42352"/>
                </a:lnTo>
                <a:lnTo>
                  <a:pt x="94024" y="42560"/>
                </a:lnTo>
                <a:lnTo>
                  <a:pt x="94024" y="42560"/>
                </a:lnTo>
                <a:lnTo>
                  <a:pt x="93292" y="43391"/>
                </a:lnTo>
                <a:lnTo>
                  <a:pt x="92926" y="44429"/>
                </a:lnTo>
                <a:lnTo>
                  <a:pt x="92926" y="45259"/>
                </a:lnTo>
                <a:lnTo>
                  <a:pt x="93292" y="46297"/>
                </a:lnTo>
                <a:lnTo>
                  <a:pt x="93292" y="46297"/>
                </a:lnTo>
                <a:lnTo>
                  <a:pt x="94390" y="48996"/>
                </a:lnTo>
                <a:lnTo>
                  <a:pt x="95487" y="51487"/>
                </a:lnTo>
                <a:lnTo>
                  <a:pt x="96402" y="54186"/>
                </a:lnTo>
                <a:lnTo>
                  <a:pt x="96951" y="56885"/>
                </a:lnTo>
                <a:lnTo>
                  <a:pt x="97500" y="59584"/>
                </a:lnTo>
                <a:lnTo>
                  <a:pt x="97865" y="62491"/>
                </a:lnTo>
                <a:lnTo>
                  <a:pt x="98231" y="65190"/>
                </a:lnTo>
                <a:lnTo>
                  <a:pt x="98231" y="68096"/>
                </a:lnTo>
                <a:lnTo>
                  <a:pt x="98231" y="68096"/>
                </a:lnTo>
                <a:lnTo>
                  <a:pt x="98231" y="71211"/>
                </a:lnTo>
                <a:lnTo>
                  <a:pt x="97865" y="74325"/>
                </a:lnTo>
                <a:lnTo>
                  <a:pt x="97500" y="77231"/>
                </a:lnTo>
                <a:lnTo>
                  <a:pt x="96768" y="80138"/>
                </a:lnTo>
                <a:lnTo>
                  <a:pt x="96036" y="83044"/>
                </a:lnTo>
                <a:lnTo>
                  <a:pt x="95121" y="85951"/>
                </a:lnTo>
                <a:lnTo>
                  <a:pt x="93841" y="88650"/>
                </a:lnTo>
                <a:lnTo>
                  <a:pt x="92560" y="91141"/>
                </a:lnTo>
                <a:lnTo>
                  <a:pt x="92560" y="91141"/>
                </a:lnTo>
                <a:lnTo>
                  <a:pt x="92195" y="92387"/>
                </a:lnTo>
                <a:lnTo>
                  <a:pt x="92195" y="93217"/>
                </a:lnTo>
                <a:lnTo>
                  <a:pt x="92560" y="94256"/>
                </a:lnTo>
                <a:lnTo>
                  <a:pt x="93292" y="94878"/>
                </a:lnTo>
                <a:lnTo>
                  <a:pt x="93292" y="94878"/>
                </a:lnTo>
                <a:lnTo>
                  <a:pt x="93841" y="95294"/>
                </a:lnTo>
                <a:lnTo>
                  <a:pt x="94390" y="95294"/>
                </a:lnTo>
                <a:lnTo>
                  <a:pt x="94390" y="95294"/>
                </a:lnTo>
                <a:lnTo>
                  <a:pt x="95121" y="95294"/>
                </a:lnTo>
                <a:lnTo>
                  <a:pt x="95670" y="95086"/>
                </a:lnTo>
                <a:lnTo>
                  <a:pt x="96219" y="94671"/>
                </a:lnTo>
                <a:lnTo>
                  <a:pt x="96585" y="94048"/>
                </a:lnTo>
                <a:lnTo>
                  <a:pt x="96585" y="94048"/>
                </a:lnTo>
                <a:lnTo>
                  <a:pt x="98048" y="91141"/>
                </a:lnTo>
                <a:lnTo>
                  <a:pt x="99512" y="88235"/>
                </a:lnTo>
                <a:lnTo>
                  <a:pt x="100609" y="84913"/>
                </a:lnTo>
                <a:lnTo>
                  <a:pt x="101341" y="81591"/>
                </a:lnTo>
                <a:lnTo>
                  <a:pt x="102256" y="78269"/>
                </a:lnTo>
                <a:lnTo>
                  <a:pt x="102804" y="74948"/>
                </a:lnTo>
                <a:lnTo>
                  <a:pt x="102987" y="71626"/>
                </a:lnTo>
                <a:lnTo>
                  <a:pt x="103170" y="68096"/>
                </a:lnTo>
                <a:lnTo>
                  <a:pt x="103170" y="68096"/>
                </a:lnTo>
                <a:lnTo>
                  <a:pt x="103170" y="64775"/>
                </a:lnTo>
                <a:lnTo>
                  <a:pt x="102804" y="61660"/>
                </a:lnTo>
                <a:lnTo>
                  <a:pt x="102439" y="58754"/>
                </a:lnTo>
                <a:lnTo>
                  <a:pt x="101524" y="55432"/>
                </a:lnTo>
                <a:lnTo>
                  <a:pt x="100792" y="52525"/>
                </a:lnTo>
                <a:lnTo>
                  <a:pt x="99878" y="49411"/>
                </a:lnTo>
                <a:lnTo>
                  <a:pt x="98780" y="46505"/>
                </a:lnTo>
                <a:lnTo>
                  <a:pt x="97317" y="43806"/>
                </a:lnTo>
                <a:lnTo>
                  <a:pt x="97317" y="43806"/>
                </a:lnTo>
                <a:close/>
              </a:path>
            </a:pathLst>
          </a:cu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462352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Shape 1163"/>
          <p:cNvSpPr/>
          <p:nvPr/>
        </p:nvSpPr>
        <p:spPr>
          <a:xfrm rot="5400000">
            <a:off x="4339871" y="1284827"/>
            <a:ext cx="3858847" cy="3639008"/>
          </a:xfrm>
          <a:prstGeom prst="leftBracket">
            <a:avLst>
              <a:gd name="adj" fmla="val 0"/>
            </a:avLst>
          </a:prstGeom>
          <a:noFill/>
          <a:ln w="15875" cap="flat" cmpd="sng">
            <a:solidFill>
              <a:srgbClr val="FE194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000000"/>
              </a:buClr>
              <a:buFont typeface="Arial"/>
              <a:buNone/>
            </a:pPr>
            <a:endParaRPr sz="1400">
              <a:solidFill>
                <a:schemeClr val="dk1"/>
              </a:solidFill>
              <a:latin typeface="Arial"/>
              <a:ea typeface="Arial"/>
              <a:cs typeface="Arial"/>
              <a:sym typeface="Arial"/>
            </a:endParaRPr>
          </a:p>
        </p:txBody>
      </p:sp>
      <p:sp>
        <p:nvSpPr>
          <p:cNvPr id="1164" name="Shape 1164"/>
          <p:cNvSpPr/>
          <p:nvPr/>
        </p:nvSpPr>
        <p:spPr>
          <a:xfrm rot="5400000">
            <a:off x="721707" y="1391857"/>
            <a:ext cx="3858847" cy="3424948"/>
          </a:xfrm>
          <a:prstGeom prst="leftBracket">
            <a:avLst>
              <a:gd name="adj" fmla="val 0"/>
            </a:avLst>
          </a:prstGeom>
          <a:noFill/>
          <a:ln w="15875" cap="flat" cmpd="sng">
            <a:solidFill>
              <a:srgbClr val="FE194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000000"/>
              </a:buClr>
              <a:buFont typeface="Arial"/>
              <a:buNone/>
            </a:pPr>
            <a:endParaRPr sz="1400">
              <a:solidFill>
                <a:schemeClr val="dk1"/>
              </a:solidFill>
              <a:latin typeface="Arial"/>
              <a:ea typeface="Arial"/>
              <a:cs typeface="Arial"/>
              <a:sym typeface="Arial"/>
            </a:endParaRPr>
          </a:p>
        </p:txBody>
      </p:sp>
      <p:sp>
        <p:nvSpPr>
          <p:cNvPr id="1165" name="Shape 1165"/>
          <p:cNvSpPr/>
          <p:nvPr/>
        </p:nvSpPr>
        <p:spPr>
          <a:xfrm rot="5400000">
            <a:off x="2588627" y="-225589"/>
            <a:ext cx="3846495" cy="6879527"/>
          </a:xfrm>
          <a:prstGeom prst="leftBracket">
            <a:avLst>
              <a:gd name="adj" fmla="val 0"/>
            </a:avLst>
          </a:prstGeom>
          <a:solidFill>
            <a:schemeClr val="bg1"/>
          </a:solidFill>
          <a:ln w="15875" cap="flat" cmpd="sng">
            <a:solidFill>
              <a:srgbClr val="24AC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000000"/>
              </a:buClr>
              <a:buFont typeface="Arial"/>
              <a:buNone/>
            </a:pPr>
            <a:endParaRPr sz="1400">
              <a:solidFill>
                <a:schemeClr val="dk1"/>
              </a:solidFill>
              <a:latin typeface="Arial"/>
              <a:ea typeface="Arial"/>
              <a:cs typeface="Arial"/>
              <a:sym typeface="Arial"/>
            </a:endParaRPr>
          </a:p>
        </p:txBody>
      </p:sp>
      <p:sp>
        <p:nvSpPr>
          <p:cNvPr id="1166" name="Shape 1166"/>
          <p:cNvSpPr txBox="1">
            <a:spLocks noGrp="1"/>
          </p:cNvSpPr>
          <p:nvPr>
            <p:ph type="title"/>
          </p:nvPr>
        </p:nvSpPr>
        <p:spPr>
          <a:xfrm>
            <a:off x="242887" y="207982"/>
            <a:ext cx="8643937" cy="613170"/>
          </a:xfrm>
          <a:prstGeom prst="rect">
            <a:avLst/>
          </a:prstGeom>
          <a:noFill/>
          <a:ln>
            <a:noFill/>
          </a:ln>
        </p:spPr>
        <p:txBody>
          <a:bodyPr lIns="91425" tIns="91425" rIns="91425" bIns="91425" anchor="ctr" anchorCtr="0">
            <a:noAutofit/>
          </a:bodyPr>
          <a:lstStyle/>
          <a:p>
            <a:pPr marL="0" marR="0" lvl="0" indent="0" algn="l" rtl="0">
              <a:lnSpc>
                <a:spcPct val="118181"/>
              </a:lnSpc>
              <a:spcBef>
                <a:spcPts val="0"/>
              </a:spcBef>
              <a:spcAft>
                <a:spcPts val="0"/>
              </a:spcAft>
              <a:buClr>
                <a:schemeClr val="dk2"/>
              </a:buClr>
              <a:buSzPct val="25000"/>
              <a:buFont typeface="Arial"/>
              <a:buNone/>
            </a:pPr>
            <a:r>
              <a:rPr lang="en-US" i="0" u="none" strike="noStrike" cap="none" dirty="0" smtClean="0">
                <a:solidFill>
                  <a:srgbClr val="24ACFF"/>
                </a:solidFill>
                <a:latin typeface="Arial"/>
                <a:ea typeface="Arial"/>
                <a:cs typeface="Arial"/>
                <a:sym typeface="Arial"/>
              </a:rPr>
              <a:t>How </a:t>
            </a:r>
            <a:r>
              <a:rPr lang="en-US" i="0" u="none" strike="noStrike" cap="none" dirty="0" err="1" smtClean="0">
                <a:solidFill>
                  <a:srgbClr val="24ACFF"/>
                </a:solidFill>
                <a:latin typeface="Arial"/>
                <a:ea typeface="Arial"/>
                <a:cs typeface="Arial"/>
                <a:sym typeface="Arial"/>
              </a:rPr>
              <a:t>CaaS</a:t>
            </a:r>
            <a:r>
              <a:rPr lang="en-US" i="0" u="none" strike="noStrike" cap="none" dirty="0" smtClean="0">
                <a:solidFill>
                  <a:srgbClr val="24ACFF"/>
                </a:solidFill>
                <a:latin typeface="Arial"/>
                <a:ea typeface="Arial"/>
                <a:cs typeface="Arial"/>
                <a:sym typeface="Arial"/>
              </a:rPr>
              <a:t> Works</a:t>
            </a:r>
            <a:endParaRPr lang="en" i="0" u="none" strike="noStrike" cap="none" dirty="0">
              <a:solidFill>
                <a:srgbClr val="24ACFF"/>
              </a:solidFill>
              <a:latin typeface="Arial"/>
              <a:ea typeface="Arial"/>
              <a:cs typeface="Arial"/>
              <a:sym typeface="Arial"/>
            </a:endParaRPr>
          </a:p>
        </p:txBody>
      </p:sp>
      <p:sp>
        <p:nvSpPr>
          <p:cNvPr id="1167" name="Shape 1167"/>
          <p:cNvSpPr/>
          <p:nvPr/>
        </p:nvSpPr>
        <p:spPr>
          <a:xfrm>
            <a:off x="1229053" y="2366791"/>
            <a:ext cx="2441290" cy="2146410"/>
          </a:xfrm>
          <a:prstGeom prst="homePlate">
            <a:avLst>
              <a:gd name="adj" fmla="val 39387"/>
            </a:avLst>
          </a:prstGeom>
          <a:solidFill>
            <a:srgbClr val="FFFFFF"/>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79" name="Shape 1179"/>
          <p:cNvSpPr/>
          <p:nvPr/>
        </p:nvSpPr>
        <p:spPr>
          <a:xfrm>
            <a:off x="1900611" y="915440"/>
            <a:ext cx="1501039" cy="26160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C2B30"/>
              </a:buClr>
              <a:buSzPct val="25000"/>
              <a:buFont typeface="Arial"/>
              <a:buNone/>
            </a:pPr>
            <a:r>
              <a:rPr lang="en-US" sz="1200" b="1" i="0" u="none" strike="noStrike" cap="none" dirty="0" smtClean="0">
                <a:solidFill>
                  <a:srgbClr val="FE194F"/>
                </a:solidFill>
                <a:latin typeface="Arial"/>
                <a:ea typeface="Arial"/>
                <a:cs typeface="Arial"/>
                <a:sym typeface="Arial"/>
              </a:rPr>
              <a:t>DEVELOPERS</a:t>
            </a:r>
          </a:p>
          <a:p>
            <a:pPr marL="0" marR="0" lvl="0" indent="0" algn="ctr" rtl="0">
              <a:lnSpc>
                <a:spcPct val="100000"/>
              </a:lnSpc>
              <a:spcBef>
                <a:spcPts val="0"/>
              </a:spcBef>
              <a:spcAft>
                <a:spcPts val="0"/>
              </a:spcAft>
              <a:buClr>
                <a:srgbClr val="1C2B30"/>
              </a:buClr>
              <a:buFont typeface="Arial"/>
              <a:buNone/>
            </a:pPr>
            <a:endParaRPr lang="en-US" sz="1200" b="0" i="0" u="none" strike="noStrike" cap="none" dirty="0">
              <a:solidFill>
                <a:srgbClr val="FE194F"/>
              </a:solidFill>
              <a:latin typeface="Arial"/>
              <a:ea typeface="Arial"/>
              <a:cs typeface="Arial"/>
              <a:sym typeface="Arial"/>
            </a:endParaRPr>
          </a:p>
        </p:txBody>
      </p:sp>
      <p:sp>
        <p:nvSpPr>
          <p:cNvPr id="1180" name="Shape 1180"/>
          <p:cNvSpPr/>
          <p:nvPr/>
        </p:nvSpPr>
        <p:spPr>
          <a:xfrm>
            <a:off x="5507997" y="913148"/>
            <a:ext cx="1501039" cy="26160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C2B30"/>
              </a:buClr>
              <a:buSzPct val="25000"/>
              <a:buFont typeface="Arial"/>
              <a:buNone/>
            </a:pPr>
            <a:r>
              <a:rPr lang="en-US" sz="1200" b="1" i="0" u="none" strike="noStrike" cap="none" dirty="0" smtClean="0">
                <a:solidFill>
                  <a:srgbClr val="FE194F"/>
                </a:solidFill>
                <a:latin typeface="Arial"/>
                <a:ea typeface="Arial"/>
                <a:cs typeface="Arial"/>
                <a:sym typeface="Arial"/>
              </a:rPr>
              <a:t>IT OPERATIONS</a:t>
            </a:r>
          </a:p>
          <a:p>
            <a:pPr marL="0" marR="0" lvl="0" indent="0" algn="ctr" rtl="0">
              <a:lnSpc>
                <a:spcPct val="100000"/>
              </a:lnSpc>
              <a:spcBef>
                <a:spcPts val="0"/>
              </a:spcBef>
              <a:spcAft>
                <a:spcPts val="0"/>
              </a:spcAft>
              <a:buClr>
                <a:srgbClr val="1C2B30"/>
              </a:buClr>
              <a:buFont typeface="Arial"/>
              <a:buNone/>
            </a:pPr>
            <a:endParaRPr lang="en-US" sz="1200" b="0" i="0" u="none" strike="noStrike" cap="none" dirty="0">
              <a:solidFill>
                <a:srgbClr val="FE194F"/>
              </a:solidFill>
              <a:latin typeface="Arial"/>
              <a:ea typeface="Arial"/>
              <a:cs typeface="Arial"/>
              <a:sym typeface="Arial"/>
            </a:endParaRPr>
          </a:p>
        </p:txBody>
      </p:sp>
      <p:sp>
        <p:nvSpPr>
          <p:cNvPr id="1205" name="Shape 1205"/>
          <p:cNvSpPr txBox="1"/>
          <p:nvPr/>
        </p:nvSpPr>
        <p:spPr>
          <a:xfrm>
            <a:off x="1229053" y="1316022"/>
            <a:ext cx="2373027" cy="806240"/>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1" i="0" u="none" strike="noStrike" cap="none" dirty="0">
                <a:solidFill>
                  <a:srgbClr val="394D54"/>
                </a:solidFill>
                <a:latin typeface="Arial"/>
                <a:ea typeface="Arial"/>
                <a:cs typeface="Arial"/>
                <a:sym typeface="Arial"/>
              </a:rPr>
              <a:t>BUILD</a:t>
            </a:r>
          </a:p>
          <a:p>
            <a:pPr marL="0" marR="0" lvl="0" indent="0" algn="l" rtl="0">
              <a:lnSpc>
                <a:spcPct val="100000"/>
              </a:lnSpc>
              <a:spcBef>
                <a:spcPts val="0"/>
              </a:spcBef>
              <a:spcAft>
                <a:spcPts val="0"/>
              </a:spcAft>
              <a:buClr>
                <a:srgbClr val="000000"/>
              </a:buClr>
              <a:buSzPct val="25000"/>
              <a:buFont typeface="Arial"/>
              <a:buNone/>
            </a:pPr>
            <a:r>
              <a:rPr lang="en" sz="1200" b="0" i="0" u="none" strike="noStrike" cap="none" dirty="0">
                <a:solidFill>
                  <a:srgbClr val="394D54"/>
                </a:solidFill>
                <a:latin typeface="Arial"/>
                <a:ea typeface="Arial"/>
                <a:cs typeface="Arial"/>
                <a:sym typeface="Arial"/>
              </a:rPr>
              <a:t>Development Environments</a:t>
            </a:r>
          </a:p>
        </p:txBody>
      </p:sp>
      <p:sp>
        <p:nvSpPr>
          <p:cNvPr id="1206" name="Shape 1206"/>
          <p:cNvSpPr txBox="1"/>
          <p:nvPr/>
        </p:nvSpPr>
        <p:spPr>
          <a:xfrm>
            <a:off x="3240283" y="1316291"/>
            <a:ext cx="2373025" cy="50996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1" i="0" u="none" strike="noStrike" cap="none">
                <a:solidFill>
                  <a:srgbClr val="394D54"/>
                </a:solidFill>
                <a:latin typeface="Arial"/>
                <a:ea typeface="Arial"/>
                <a:cs typeface="Arial"/>
                <a:sym typeface="Arial"/>
              </a:rPr>
              <a:t>SHIP</a:t>
            </a:r>
          </a:p>
          <a:p>
            <a:pPr marL="0" marR="0" lvl="0" indent="0" algn="ctr" rtl="0">
              <a:lnSpc>
                <a:spcPct val="100000"/>
              </a:lnSpc>
              <a:spcBef>
                <a:spcPts val="0"/>
              </a:spcBef>
              <a:spcAft>
                <a:spcPts val="0"/>
              </a:spcAft>
              <a:buClr>
                <a:srgbClr val="000000"/>
              </a:buClr>
              <a:buSzPct val="25000"/>
              <a:buFont typeface="Arial"/>
              <a:buNone/>
            </a:pPr>
            <a:r>
              <a:rPr lang="en" sz="1200" b="0" i="0" u="none" strike="noStrike" cap="none">
                <a:solidFill>
                  <a:srgbClr val="394D54"/>
                </a:solidFill>
                <a:latin typeface="Arial"/>
                <a:ea typeface="Arial"/>
                <a:cs typeface="Arial"/>
                <a:sym typeface="Arial"/>
              </a:rPr>
              <a:t>Secure Content &amp; Collaboration</a:t>
            </a:r>
          </a:p>
        </p:txBody>
      </p:sp>
      <p:sp>
        <p:nvSpPr>
          <p:cNvPr id="1207" name="Shape 1207"/>
          <p:cNvSpPr txBox="1"/>
          <p:nvPr/>
        </p:nvSpPr>
        <p:spPr>
          <a:xfrm>
            <a:off x="5579226" y="1316022"/>
            <a:ext cx="2159440" cy="489135"/>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400" b="1" i="0" u="none" strike="noStrike" cap="none" dirty="0">
                <a:solidFill>
                  <a:srgbClr val="394D54"/>
                </a:solidFill>
                <a:latin typeface="Arial"/>
                <a:ea typeface="Arial"/>
                <a:cs typeface="Arial"/>
                <a:sym typeface="Arial"/>
              </a:rPr>
              <a:t>RUN</a:t>
            </a:r>
          </a:p>
          <a:p>
            <a:pPr marL="0" marR="0" lvl="0" indent="0" algn="r" rtl="0">
              <a:lnSpc>
                <a:spcPct val="100000"/>
              </a:lnSpc>
              <a:spcBef>
                <a:spcPts val="0"/>
              </a:spcBef>
              <a:spcAft>
                <a:spcPts val="0"/>
              </a:spcAft>
              <a:buClr>
                <a:srgbClr val="000000"/>
              </a:buClr>
              <a:buSzPct val="25000"/>
              <a:buFont typeface="Arial"/>
              <a:buNone/>
            </a:pPr>
            <a:r>
              <a:rPr lang="en" sz="1200" b="0" i="0" u="none" strike="noStrike" cap="none" dirty="0">
                <a:solidFill>
                  <a:srgbClr val="394D54"/>
                </a:solidFill>
                <a:latin typeface="Arial"/>
                <a:ea typeface="Arial"/>
                <a:cs typeface="Arial"/>
                <a:sym typeface="Arial"/>
              </a:rPr>
              <a:t>Deploy, Manage, Scale</a:t>
            </a:r>
          </a:p>
        </p:txBody>
      </p:sp>
      <p:pic>
        <p:nvPicPr>
          <p:cNvPr id="1302" name="Shape 1302" descr="PPT Setup-5.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4232148"/>
            <a:ext cx="9144000" cy="911352"/>
          </a:xfrm>
          <a:prstGeom prst="rect">
            <a:avLst/>
          </a:prstGeom>
          <a:noFill/>
          <a:ln>
            <a:noFill/>
          </a:ln>
        </p:spPr>
      </p:pic>
      <p:grpSp>
        <p:nvGrpSpPr>
          <p:cNvPr id="143" name="Group 142"/>
          <p:cNvGrpSpPr/>
          <p:nvPr/>
        </p:nvGrpSpPr>
        <p:grpSpPr>
          <a:xfrm>
            <a:off x="1343934" y="2566667"/>
            <a:ext cx="478599" cy="225367"/>
            <a:chOff x="4264150" y="3808034"/>
            <a:chExt cx="478599" cy="225367"/>
          </a:xfrm>
          <a:solidFill>
            <a:srgbClr val="24ACFF"/>
          </a:solidFill>
        </p:grpSpPr>
        <p:sp>
          <p:nvSpPr>
            <p:cNvPr id="144" name="Shape 766"/>
            <p:cNvSpPr/>
            <p:nvPr/>
          </p:nvSpPr>
          <p:spPr>
            <a:xfrm>
              <a:off x="4551497" y="3808034"/>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46" name="Shape 766"/>
            <p:cNvSpPr/>
            <p:nvPr/>
          </p:nvSpPr>
          <p:spPr>
            <a:xfrm>
              <a:off x="4387218" y="3808034"/>
              <a:ext cx="232462" cy="225367"/>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02" name="Shape 766"/>
            <p:cNvSpPr/>
            <p:nvPr/>
          </p:nvSpPr>
          <p:spPr>
            <a:xfrm>
              <a:off x="4264150" y="3819732"/>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147" name="Shape 862"/>
          <p:cNvGrpSpPr/>
          <p:nvPr/>
        </p:nvGrpSpPr>
        <p:grpSpPr>
          <a:xfrm>
            <a:off x="2067173" y="2534083"/>
            <a:ext cx="417397" cy="295695"/>
            <a:chOff x="1027" y="307"/>
            <a:chExt cx="3704" cy="2624"/>
          </a:xfrm>
          <a:solidFill>
            <a:srgbClr val="24ACFF"/>
          </a:solidFill>
        </p:grpSpPr>
        <p:sp>
          <p:nvSpPr>
            <p:cNvPr id="148" name="Shape 863"/>
            <p:cNvSpPr/>
            <p:nvPr/>
          </p:nvSpPr>
          <p:spPr>
            <a:xfrm>
              <a:off x="1301" y="307"/>
              <a:ext cx="3158" cy="1893"/>
            </a:xfrm>
            <a:custGeom>
              <a:avLst/>
              <a:gdLst/>
              <a:ahLst/>
              <a:cxnLst/>
              <a:rect l="0" t="0" r="0" b="0"/>
              <a:pathLst>
                <a:path w="120000" h="120000" extrusionOk="0">
                  <a:moveTo>
                    <a:pt x="116649" y="0"/>
                  </a:moveTo>
                  <a:cubicBezTo>
                    <a:pt x="3350" y="0"/>
                    <a:pt x="3350" y="0"/>
                    <a:pt x="3350" y="0"/>
                  </a:cubicBezTo>
                  <a:cubicBezTo>
                    <a:pt x="1522" y="0"/>
                    <a:pt x="0" y="2542"/>
                    <a:pt x="0" y="6101"/>
                  </a:cubicBezTo>
                  <a:cubicBezTo>
                    <a:pt x="0" y="114406"/>
                    <a:pt x="0" y="114406"/>
                    <a:pt x="0" y="114406"/>
                  </a:cubicBezTo>
                  <a:cubicBezTo>
                    <a:pt x="0" y="117457"/>
                    <a:pt x="1522" y="120000"/>
                    <a:pt x="3350" y="120000"/>
                  </a:cubicBezTo>
                  <a:cubicBezTo>
                    <a:pt x="116649" y="120000"/>
                    <a:pt x="116649" y="120000"/>
                    <a:pt x="116649" y="120000"/>
                  </a:cubicBezTo>
                  <a:cubicBezTo>
                    <a:pt x="118477" y="120000"/>
                    <a:pt x="120000" y="117457"/>
                    <a:pt x="120000" y="114406"/>
                  </a:cubicBezTo>
                  <a:cubicBezTo>
                    <a:pt x="120000" y="6101"/>
                    <a:pt x="120000" y="6101"/>
                    <a:pt x="120000" y="6101"/>
                  </a:cubicBezTo>
                  <a:cubicBezTo>
                    <a:pt x="120000" y="2542"/>
                    <a:pt x="118477" y="0"/>
                    <a:pt x="116649" y="0"/>
                  </a:cubicBezTo>
                  <a:close/>
                  <a:moveTo>
                    <a:pt x="60000" y="1525"/>
                  </a:moveTo>
                  <a:cubicBezTo>
                    <a:pt x="60913" y="1525"/>
                    <a:pt x="61522" y="2542"/>
                    <a:pt x="61522" y="4067"/>
                  </a:cubicBezTo>
                  <a:cubicBezTo>
                    <a:pt x="61522" y="5593"/>
                    <a:pt x="60913" y="7118"/>
                    <a:pt x="60000" y="7118"/>
                  </a:cubicBezTo>
                  <a:cubicBezTo>
                    <a:pt x="59086" y="7118"/>
                    <a:pt x="58172" y="5593"/>
                    <a:pt x="58172" y="4067"/>
                  </a:cubicBezTo>
                  <a:cubicBezTo>
                    <a:pt x="58172" y="2542"/>
                    <a:pt x="59086" y="1525"/>
                    <a:pt x="60000" y="1525"/>
                  </a:cubicBezTo>
                  <a:close/>
                  <a:moveTo>
                    <a:pt x="115126" y="109830"/>
                  </a:moveTo>
                  <a:cubicBezTo>
                    <a:pt x="115126" y="110847"/>
                    <a:pt x="114517" y="111864"/>
                    <a:pt x="113908" y="111864"/>
                  </a:cubicBezTo>
                  <a:cubicBezTo>
                    <a:pt x="6091" y="111864"/>
                    <a:pt x="6091" y="111864"/>
                    <a:pt x="6091" y="111864"/>
                  </a:cubicBezTo>
                  <a:cubicBezTo>
                    <a:pt x="5177" y="111864"/>
                    <a:pt x="4873" y="110847"/>
                    <a:pt x="4873" y="109830"/>
                  </a:cubicBezTo>
                  <a:cubicBezTo>
                    <a:pt x="4873" y="10169"/>
                    <a:pt x="4873" y="10169"/>
                    <a:pt x="4873" y="10169"/>
                  </a:cubicBezTo>
                  <a:cubicBezTo>
                    <a:pt x="4873" y="9152"/>
                    <a:pt x="5177" y="8135"/>
                    <a:pt x="6091" y="8135"/>
                  </a:cubicBezTo>
                  <a:cubicBezTo>
                    <a:pt x="113908" y="8135"/>
                    <a:pt x="113908" y="8135"/>
                    <a:pt x="113908" y="8135"/>
                  </a:cubicBezTo>
                  <a:cubicBezTo>
                    <a:pt x="114517" y="8135"/>
                    <a:pt x="115126" y="9152"/>
                    <a:pt x="115126" y="10169"/>
                  </a:cubicBezTo>
                  <a:lnTo>
                    <a:pt x="115126" y="10983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49" name="Shape 864"/>
            <p:cNvSpPr/>
            <p:nvPr/>
          </p:nvSpPr>
          <p:spPr>
            <a:xfrm>
              <a:off x="1027" y="2804"/>
              <a:ext cx="3704" cy="127"/>
            </a:xfrm>
            <a:custGeom>
              <a:avLst/>
              <a:gdLst/>
              <a:ahLst/>
              <a:cxnLst/>
              <a:rect l="0" t="0" r="0" b="0"/>
              <a:pathLst>
                <a:path w="120000" h="120000" extrusionOk="0">
                  <a:moveTo>
                    <a:pt x="259" y="0"/>
                  </a:moveTo>
                  <a:cubicBezTo>
                    <a:pt x="0" y="0"/>
                    <a:pt x="0" y="7500"/>
                    <a:pt x="0" y="15000"/>
                  </a:cubicBezTo>
                  <a:cubicBezTo>
                    <a:pt x="0" y="15000"/>
                    <a:pt x="0" y="15000"/>
                    <a:pt x="0" y="15000"/>
                  </a:cubicBezTo>
                  <a:cubicBezTo>
                    <a:pt x="0" y="75000"/>
                    <a:pt x="1558" y="120000"/>
                    <a:pt x="3636" y="120000"/>
                  </a:cubicBezTo>
                  <a:cubicBezTo>
                    <a:pt x="116363" y="120000"/>
                    <a:pt x="116363" y="120000"/>
                    <a:pt x="116363" y="120000"/>
                  </a:cubicBezTo>
                  <a:cubicBezTo>
                    <a:pt x="118441" y="120000"/>
                    <a:pt x="119999" y="75000"/>
                    <a:pt x="119999" y="15000"/>
                  </a:cubicBezTo>
                  <a:cubicBezTo>
                    <a:pt x="119999" y="15000"/>
                    <a:pt x="119999" y="15000"/>
                    <a:pt x="119999" y="15000"/>
                  </a:cubicBezTo>
                  <a:cubicBezTo>
                    <a:pt x="119999" y="7500"/>
                    <a:pt x="119999" y="0"/>
                    <a:pt x="119740" y="0"/>
                  </a:cubicBezTo>
                  <a:lnTo>
                    <a:pt x="259" y="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0" name="Shape 865"/>
            <p:cNvSpPr/>
            <p:nvPr/>
          </p:nvSpPr>
          <p:spPr>
            <a:xfrm>
              <a:off x="1043" y="2257"/>
              <a:ext cx="3672" cy="505"/>
            </a:xfrm>
            <a:custGeom>
              <a:avLst/>
              <a:gdLst/>
              <a:ahLst/>
              <a:cxnLst/>
              <a:rect l="0" t="0" r="0" b="0"/>
              <a:pathLst>
                <a:path w="120000" h="120000" extrusionOk="0">
                  <a:moveTo>
                    <a:pt x="119737" y="104761"/>
                  </a:moveTo>
                  <a:cubicBezTo>
                    <a:pt x="112401" y="5714"/>
                    <a:pt x="112401" y="5714"/>
                    <a:pt x="112401" y="5714"/>
                  </a:cubicBezTo>
                  <a:cubicBezTo>
                    <a:pt x="112139" y="1904"/>
                    <a:pt x="111615" y="0"/>
                    <a:pt x="111091" y="0"/>
                  </a:cubicBezTo>
                  <a:cubicBezTo>
                    <a:pt x="8908" y="0"/>
                    <a:pt x="8908" y="0"/>
                    <a:pt x="8908" y="0"/>
                  </a:cubicBezTo>
                  <a:cubicBezTo>
                    <a:pt x="8384" y="0"/>
                    <a:pt x="7860" y="1904"/>
                    <a:pt x="7598" y="5714"/>
                  </a:cubicBezTo>
                  <a:cubicBezTo>
                    <a:pt x="262" y="104761"/>
                    <a:pt x="262" y="104761"/>
                    <a:pt x="262" y="104761"/>
                  </a:cubicBezTo>
                  <a:cubicBezTo>
                    <a:pt x="0" y="112380"/>
                    <a:pt x="524" y="120000"/>
                    <a:pt x="1572" y="120000"/>
                  </a:cubicBezTo>
                  <a:cubicBezTo>
                    <a:pt x="118427" y="120000"/>
                    <a:pt x="118427" y="120000"/>
                    <a:pt x="118427" y="120000"/>
                  </a:cubicBezTo>
                  <a:cubicBezTo>
                    <a:pt x="119475" y="120000"/>
                    <a:pt x="119999" y="112380"/>
                    <a:pt x="119737" y="104761"/>
                  </a:cubicBezTo>
                  <a:close/>
                  <a:moveTo>
                    <a:pt x="45065" y="110476"/>
                  </a:moveTo>
                  <a:cubicBezTo>
                    <a:pt x="46375" y="85714"/>
                    <a:pt x="46375" y="85714"/>
                    <a:pt x="46375" y="85714"/>
                  </a:cubicBezTo>
                  <a:cubicBezTo>
                    <a:pt x="73624" y="85714"/>
                    <a:pt x="73624" y="85714"/>
                    <a:pt x="73624" y="85714"/>
                  </a:cubicBezTo>
                  <a:cubicBezTo>
                    <a:pt x="74934" y="110476"/>
                    <a:pt x="74934" y="110476"/>
                    <a:pt x="74934" y="110476"/>
                  </a:cubicBezTo>
                  <a:lnTo>
                    <a:pt x="45065" y="110476"/>
                  </a:lnTo>
                  <a:close/>
                  <a:moveTo>
                    <a:pt x="9956" y="76190"/>
                  </a:moveTo>
                  <a:cubicBezTo>
                    <a:pt x="13100" y="20952"/>
                    <a:pt x="13100" y="20952"/>
                    <a:pt x="13100" y="20952"/>
                  </a:cubicBezTo>
                  <a:cubicBezTo>
                    <a:pt x="106899" y="20952"/>
                    <a:pt x="106899" y="20952"/>
                    <a:pt x="106899" y="20952"/>
                  </a:cubicBezTo>
                  <a:cubicBezTo>
                    <a:pt x="110043" y="76190"/>
                    <a:pt x="110043" y="76190"/>
                    <a:pt x="110043" y="76190"/>
                  </a:cubicBezTo>
                  <a:lnTo>
                    <a:pt x="9956" y="7619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303" name="Group 302"/>
          <p:cNvGrpSpPr/>
          <p:nvPr/>
        </p:nvGrpSpPr>
        <p:grpSpPr>
          <a:xfrm>
            <a:off x="1371459" y="3316200"/>
            <a:ext cx="478599" cy="225367"/>
            <a:chOff x="4264150" y="3808034"/>
            <a:chExt cx="478599" cy="225367"/>
          </a:xfrm>
          <a:solidFill>
            <a:srgbClr val="24ACFF"/>
          </a:solidFill>
        </p:grpSpPr>
        <p:sp>
          <p:nvSpPr>
            <p:cNvPr id="304" name="Shape 766"/>
            <p:cNvSpPr/>
            <p:nvPr/>
          </p:nvSpPr>
          <p:spPr>
            <a:xfrm>
              <a:off x="4551497" y="3808034"/>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05" name="Shape 766"/>
            <p:cNvSpPr/>
            <p:nvPr/>
          </p:nvSpPr>
          <p:spPr>
            <a:xfrm>
              <a:off x="4387218" y="3808034"/>
              <a:ext cx="232462" cy="225367"/>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06" name="Shape 766"/>
            <p:cNvSpPr/>
            <p:nvPr/>
          </p:nvSpPr>
          <p:spPr>
            <a:xfrm>
              <a:off x="4264150" y="3819732"/>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307" name="Group 306"/>
          <p:cNvGrpSpPr/>
          <p:nvPr/>
        </p:nvGrpSpPr>
        <p:grpSpPr>
          <a:xfrm>
            <a:off x="1332191" y="4026090"/>
            <a:ext cx="478599" cy="225367"/>
            <a:chOff x="4264150" y="3808034"/>
            <a:chExt cx="478599" cy="225367"/>
          </a:xfrm>
          <a:solidFill>
            <a:srgbClr val="24ACFF"/>
          </a:solidFill>
        </p:grpSpPr>
        <p:sp>
          <p:nvSpPr>
            <p:cNvPr id="308" name="Shape 766"/>
            <p:cNvSpPr/>
            <p:nvPr/>
          </p:nvSpPr>
          <p:spPr>
            <a:xfrm>
              <a:off x="4551497" y="3808034"/>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09" name="Shape 766"/>
            <p:cNvSpPr/>
            <p:nvPr/>
          </p:nvSpPr>
          <p:spPr>
            <a:xfrm>
              <a:off x="4387218" y="3808034"/>
              <a:ext cx="232462" cy="225367"/>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10" name="Shape 766"/>
            <p:cNvSpPr/>
            <p:nvPr/>
          </p:nvSpPr>
          <p:spPr>
            <a:xfrm>
              <a:off x="4264150" y="3819732"/>
              <a:ext cx="191252" cy="185415"/>
            </a:xfrm>
            <a:custGeom>
              <a:avLst/>
              <a:gdLst/>
              <a:ahLst/>
              <a:cxnLst/>
              <a:rect l="0" t="0" r="0" b="0"/>
              <a:pathLst>
                <a:path w="120000" h="120000" extrusionOk="0">
                  <a:moveTo>
                    <a:pt x="111608" y="94615"/>
                  </a:moveTo>
                  <a:cubicBezTo>
                    <a:pt x="101258" y="87115"/>
                    <a:pt x="85594" y="90865"/>
                    <a:pt x="75524" y="78173"/>
                  </a:cubicBezTo>
                  <a:cubicBezTo>
                    <a:pt x="75244" y="77884"/>
                    <a:pt x="74965" y="77596"/>
                    <a:pt x="74685" y="77307"/>
                  </a:cubicBezTo>
                  <a:cubicBezTo>
                    <a:pt x="74685" y="77307"/>
                    <a:pt x="71048" y="72980"/>
                    <a:pt x="79440" y="62307"/>
                  </a:cubicBezTo>
                  <a:cubicBezTo>
                    <a:pt x="81678" y="59711"/>
                    <a:pt x="83076" y="56538"/>
                    <a:pt x="84475" y="53365"/>
                  </a:cubicBezTo>
                  <a:cubicBezTo>
                    <a:pt x="88111" y="43557"/>
                    <a:pt x="88111" y="31442"/>
                    <a:pt x="86433" y="21634"/>
                  </a:cubicBezTo>
                  <a:cubicBezTo>
                    <a:pt x="85594" y="16153"/>
                    <a:pt x="82797" y="11250"/>
                    <a:pt x="78881" y="7500"/>
                  </a:cubicBezTo>
                  <a:cubicBezTo>
                    <a:pt x="73846" y="2884"/>
                    <a:pt x="67132" y="0"/>
                    <a:pt x="60139" y="0"/>
                  </a:cubicBezTo>
                  <a:cubicBezTo>
                    <a:pt x="53146" y="0"/>
                    <a:pt x="46153" y="2884"/>
                    <a:pt x="41118" y="7500"/>
                  </a:cubicBezTo>
                  <a:cubicBezTo>
                    <a:pt x="37202" y="11250"/>
                    <a:pt x="34685" y="16153"/>
                    <a:pt x="33566" y="21634"/>
                  </a:cubicBezTo>
                  <a:cubicBezTo>
                    <a:pt x="32167" y="31442"/>
                    <a:pt x="32167" y="43557"/>
                    <a:pt x="35804" y="53365"/>
                  </a:cubicBezTo>
                  <a:cubicBezTo>
                    <a:pt x="36923" y="56538"/>
                    <a:pt x="38601" y="59711"/>
                    <a:pt x="40559" y="62307"/>
                  </a:cubicBezTo>
                  <a:cubicBezTo>
                    <a:pt x="48951" y="72980"/>
                    <a:pt x="45314" y="77307"/>
                    <a:pt x="45314" y="77307"/>
                  </a:cubicBezTo>
                  <a:cubicBezTo>
                    <a:pt x="45034" y="77596"/>
                    <a:pt x="44755" y="77884"/>
                    <a:pt x="44475" y="78173"/>
                  </a:cubicBezTo>
                  <a:cubicBezTo>
                    <a:pt x="34405" y="90865"/>
                    <a:pt x="19020" y="87115"/>
                    <a:pt x="8671" y="94615"/>
                  </a:cubicBezTo>
                  <a:cubicBezTo>
                    <a:pt x="3076" y="98653"/>
                    <a:pt x="1118" y="105576"/>
                    <a:pt x="559" y="111057"/>
                  </a:cubicBezTo>
                  <a:cubicBezTo>
                    <a:pt x="0" y="115961"/>
                    <a:pt x="559" y="120000"/>
                    <a:pt x="559" y="120000"/>
                  </a:cubicBezTo>
                  <a:cubicBezTo>
                    <a:pt x="60139" y="120000"/>
                    <a:pt x="60139" y="120000"/>
                    <a:pt x="60139" y="120000"/>
                  </a:cubicBezTo>
                  <a:cubicBezTo>
                    <a:pt x="119440" y="120000"/>
                    <a:pt x="119440" y="120000"/>
                    <a:pt x="119440" y="120000"/>
                  </a:cubicBezTo>
                  <a:cubicBezTo>
                    <a:pt x="119440" y="120000"/>
                    <a:pt x="120000" y="115961"/>
                    <a:pt x="119440" y="111057"/>
                  </a:cubicBezTo>
                  <a:cubicBezTo>
                    <a:pt x="118881" y="105576"/>
                    <a:pt x="117202" y="98653"/>
                    <a:pt x="111608" y="94615"/>
                  </a:cubicBezTo>
                  <a:close/>
                </a:path>
              </a:pathLst>
            </a:custGeom>
            <a:grpFill/>
            <a:ln w="19050" cap="flat" cmpd="sng">
              <a:solidFill>
                <a:srgbClr val="24AC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316" name="Shape 862"/>
          <p:cNvGrpSpPr/>
          <p:nvPr/>
        </p:nvGrpSpPr>
        <p:grpSpPr>
          <a:xfrm>
            <a:off x="2018018" y="3238274"/>
            <a:ext cx="417397" cy="295695"/>
            <a:chOff x="1027" y="307"/>
            <a:chExt cx="3704" cy="2624"/>
          </a:xfrm>
          <a:solidFill>
            <a:srgbClr val="24ACFF"/>
          </a:solidFill>
        </p:grpSpPr>
        <p:sp>
          <p:nvSpPr>
            <p:cNvPr id="317" name="Shape 863"/>
            <p:cNvSpPr/>
            <p:nvPr/>
          </p:nvSpPr>
          <p:spPr>
            <a:xfrm>
              <a:off x="1301" y="307"/>
              <a:ext cx="3158" cy="1893"/>
            </a:xfrm>
            <a:custGeom>
              <a:avLst/>
              <a:gdLst/>
              <a:ahLst/>
              <a:cxnLst/>
              <a:rect l="0" t="0" r="0" b="0"/>
              <a:pathLst>
                <a:path w="120000" h="120000" extrusionOk="0">
                  <a:moveTo>
                    <a:pt x="116649" y="0"/>
                  </a:moveTo>
                  <a:cubicBezTo>
                    <a:pt x="3350" y="0"/>
                    <a:pt x="3350" y="0"/>
                    <a:pt x="3350" y="0"/>
                  </a:cubicBezTo>
                  <a:cubicBezTo>
                    <a:pt x="1522" y="0"/>
                    <a:pt x="0" y="2542"/>
                    <a:pt x="0" y="6101"/>
                  </a:cubicBezTo>
                  <a:cubicBezTo>
                    <a:pt x="0" y="114406"/>
                    <a:pt x="0" y="114406"/>
                    <a:pt x="0" y="114406"/>
                  </a:cubicBezTo>
                  <a:cubicBezTo>
                    <a:pt x="0" y="117457"/>
                    <a:pt x="1522" y="120000"/>
                    <a:pt x="3350" y="120000"/>
                  </a:cubicBezTo>
                  <a:cubicBezTo>
                    <a:pt x="116649" y="120000"/>
                    <a:pt x="116649" y="120000"/>
                    <a:pt x="116649" y="120000"/>
                  </a:cubicBezTo>
                  <a:cubicBezTo>
                    <a:pt x="118477" y="120000"/>
                    <a:pt x="120000" y="117457"/>
                    <a:pt x="120000" y="114406"/>
                  </a:cubicBezTo>
                  <a:cubicBezTo>
                    <a:pt x="120000" y="6101"/>
                    <a:pt x="120000" y="6101"/>
                    <a:pt x="120000" y="6101"/>
                  </a:cubicBezTo>
                  <a:cubicBezTo>
                    <a:pt x="120000" y="2542"/>
                    <a:pt x="118477" y="0"/>
                    <a:pt x="116649" y="0"/>
                  </a:cubicBezTo>
                  <a:close/>
                  <a:moveTo>
                    <a:pt x="60000" y="1525"/>
                  </a:moveTo>
                  <a:cubicBezTo>
                    <a:pt x="60913" y="1525"/>
                    <a:pt x="61522" y="2542"/>
                    <a:pt x="61522" y="4067"/>
                  </a:cubicBezTo>
                  <a:cubicBezTo>
                    <a:pt x="61522" y="5593"/>
                    <a:pt x="60913" y="7118"/>
                    <a:pt x="60000" y="7118"/>
                  </a:cubicBezTo>
                  <a:cubicBezTo>
                    <a:pt x="59086" y="7118"/>
                    <a:pt x="58172" y="5593"/>
                    <a:pt x="58172" y="4067"/>
                  </a:cubicBezTo>
                  <a:cubicBezTo>
                    <a:pt x="58172" y="2542"/>
                    <a:pt x="59086" y="1525"/>
                    <a:pt x="60000" y="1525"/>
                  </a:cubicBezTo>
                  <a:close/>
                  <a:moveTo>
                    <a:pt x="115126" y="109830"/>
                  </a:moveTo>
                  <a:cubicBezTo>
                    <a:pt x="115126" y="110847"/>
                    <a:pt x="114517" y="111864"/>
                    <a:pt x="113908" y="111864"/>
                  </a:cubicBezTo>
                  <a:cubicBezTo>
                    <a:pt x="6091" y="111864"/>
                    <a:pt x="6091" y="111864"/>
                    <a:pt x="6091" y="111864"/>
                  </a:cubicBezTo>
                  <a:cubicBezTo>
                    <a:pt x="5177" y="111864"/>
                    <a:pt x="4873" y="110847"/>
                    <a:pt x="4873" y="109830"/>
                  </a:cubicBezTo>
                  <a:cubicBezTo>
                    <a:pt x="4873" y="10169"/>
                    <a:pt x="4873" y="10169"/>
                    <a:pt x="4873" y="10169"/>
                  </a:cubicBezTo>
                  <a:cubicBezTo>
                    <a:pt x="4873" y="9152"/>
                    <a:pt x="5177" y="8135"/>
                    <a:pt x="6091" y="8135"/>
                  </a:cubicBezTo>
                  <a:cubicBezTo>
                    <a:pt x="113908" y="8135"/>
                    <a:pt x="113908" y="8135"/>
                    <a:pt x="113908" y="8135"/>
                  </a:cubicBezTo>
                  <a:cubicBezTo>
                    <a:pt x="114517" y="8135"/>
                    <a:pt x="115126" y="9152"/>
                    <a:pt x="115126" y="10169"/>
                  </a:cubicBezTo>
                  <a:lnTo>
                    <a:pt x="115126" y="10983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18" name="Shape 864"/>
            <p:cNvSpPr/>
            <p:nvPr/>
          </p:nvSpPr>
          <p:spPr>
            <a:xfrm>
              <a:off x="1027" y="2804"/>
              <a:ext cx="3704" cy="127"/>
            </a:xfrm>
            <a:custGeom>
              <a:avLst/>
              <a:gdLst/>
              <a:ahLst/>
              <a:cxnLst/>
              <a:rect l="0" t="0" r="0" b="0"/>
              <a:pathLst>
                <a:path w="120000" h="120000" extrusionOk="0">
                  <a:moveTo>
                    <a:pt x="259" y="0"/>
                  </a:moveTo>
                  <a:cubicBezTo>
                    <a:pt x="0" y="0"/>
                    <a:pt x="0" y="7500"/>
                    <a:pt x="0" y="15000"/>
                  </a:cubicBezTo>
                  <a:cubicBezTo>
                    <a:pt x="0" y="15000"/>
                    <a:pt x="0" y="15000"/>
                    <a:pt x="0" y="15000"/>
                  </a:cubicBezTo>
                  <a:cubicBezTo>
                    <a:pt x="0" y="75000"/>
                    <a:pt x="1558" y="120000"/>
                    <a:pt x="3636" y="120000"/>
                  </a:cubicBezTo>
                  <a:cubicBezTo>
                    <a:pt x="116363" y="120000"/>
                    <a:pt x="116363" y="120000"/>
                    <a:pt x="116363" y="120000"/>
                  </a:cubicBezTo>
                  <a:cubicBezTo>
                    <a:pt x="118441" y="120000"/>
                    <a:pt x="119999" y="75000"/>
                    <a:pt x="119999" y="15000"/>
                  </a:cubicBezTo>
                  <a:cubicBezTo>
                    <a:pt x="119999" y="15000"/>
                    <a:pt x="119999" y="15000"/>
                    <a:pt x="119999" y="15000"/>
                  </a:cubicBezTo>
                  <a:cubicBezTo>
                    <a:pt x="119999" y="7500"/>
                    <a:pt x="119999" y="0"/>
                    <a:pt x="119740" y="0"/>
                  </a:cubicBezTo>
                  <a:lnTo>
                    <a:pt x="259" y="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19" name="Shape 865"/>
            <p:cNvSpPr/>
            <p:nvPr/>
          </p:nvSpPr>
          <p:spPr>
            <a:xfrm>
              <a:off x="1043" y="2257"/>
              <a:ext cx="3672" cy="505"/>
            </a:xfrm>
            <a:custGeom>
              <a:avLst/>
              <a:gdLst/>
              <a:ahLst/>
              <a:cxnLst/>
              <a:rect l="0" t="0" r="0" b="0"/>
              <a:pathLst>
                <a:path w="120000" h="120000" extrusionOk="0">
                  <a:moveTo>
                    <a:pt x="119737" y="104761"/>
                  </a:moveTo>
                  <a:cubicBezTo>
                    <a:pt x="112401" y="5714"/>
                    <a:pt x="112401" y="5714"/>
                    <a:pt x="112401" y="5714"/>
                  </a:cubicBezTo>
                  <a:cubicBezTo>
                    <a:pt x="112139" y="1904"/>
                    <a:pt x="111615" y="0"/>
                    <a:pt x="111091" y="0"/>
                  </a:cubicBezTo>
                  <a:cubicBezTo>
                    <a:pt x="8908" y="0"/>
                    <a:pt x="8908" y="0"/>
                    <a:pt x="8908" y="0"/>
                  </a:cubicBezTo>
                  <a:cubicBezTo>
                    <a:pt x="8384" y="0"/>
                    <a:pt x="7860" y="1904"/>
                    <a:pt x="7598" y="5714"/>
                  </a:cubicBezTo>
                  <a:cubicBezTo>
                    <a:pt x="262" y="104761"/>
                    <a:pt x="262" y="104761"/>
                    <a:pt x="262" y="104761"/>
                  </a:cubicBezTo>
                  <a:cubicBezTo>
                    <a:pt x="0" y="112380"/>
                    <a:pt x="524" y="120000"/>
                    <a:pt x="1572" y="120000"/>
                  </a:cubicBezTo>
                  <a:cubicBezTo>
                    <a:pt x="118427" y="120000"/>
                    <a:pt x="118427" y="120000"/>
                    <a:pt x="118427" y="120000"/>
                  </a:cubicBezTo>
                  <a:cubicBezTo>
                    <a:pt x="119475" y="120000"/>
                    <a:pt x="119999" y="112380"/>
                    <a:pt x="119737" y="104761"/>
                  </a:cubicBezTo>
                  <a:close/>
                  <a:moveTo>
                    <a:pt x="45065" y="110476"/>
                  </a:moveTo>
                  <a:cubicBezTo>
                    <a:pt x="46375" y="85714"/>
                    <a:pt x="46375" y="85714"/>
                    <a:pt x="46375" y="85714"/>
                  </a:cubicBezTo>
                  <a:cubicBezTo>
                    <a:pt x="73624" y="85714"/>
                    <a:pt x="73624" y="85714"/>
                    <a:pt x="73624" y="85714"/>
                  </a:cubicBezTo>
                  <a:cubicBezTo>
                    <a:pt x="74934" y="110476"/>
                    <a:pt x="74934" y="110476"/>
                    <a:pt x="74934" y="110476"/>
                  </a:cubicBezTo>
                  <a:lnTo>
                    <a:pt x="45065" y="110476"/>
                  </a:lnTo>
                  <a:close/>
                  <a:moveTo>
                    <a:pt x="9956" y="76190"/>
                  </a:moveTo>
                  <a:cubicBezTo>
                    <a:pt x="13100" y="20952"/>
                    <a:pt x="13100" y="20952"/>
                    <a:pt x="13100" y="20952"/>
                  </a:cubicBezTo>
                  <a:cubicBezTo>
                    <a:pt x="106899" y="20952"/>
                    <a:pt x="106899" y="20952"/>
                    <a:pt x="106899" y="20952"/>
                  </a:cubicBezTo>
                  <a:cubicBezTo>
                    <a:pt x="110043" y="76190"/>
                    <a:pt x="110043" y="76190"/>
                    <a:pt x="110043" y="76190"/>
                  </a:cubicBezTo>
                  <a:lnTo>
                    <a:pt x="9956" y="7619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320" name="Shape 862"/>
          <p:cNvGrpSpPr/>
          <p:nvPr/>
        </p:nvGrpSpPr>
        <p:grpSpPr>
          <a:xfrm>
            <a:off x="1933039" y="3987848"/>
            <a:ext cx="417397" cy="295695"/>
            <a:chOff x="1027" y="307"/>
            <a:chExt cx="3704" cy="2624"/>
          </a:xfrm>
          <a:solidFill>
            <a:srgbClr val="24ACFF"/>
          </a:solidFill>
        </p:grpSpPr>
        <p:sp>
          <p:nvSpPr>
            <p:cNvPr id="321" name="Shape 863"/>
            <p:cNvSpPr/>
            <p:nvPr/>
          </p:nvSpPr>
          <p:spPr>
            <a:xfrm>
              <a:off x="1301" y="307"/>
              <a:ext cx="3158" cy="1893"/>
            </a:xfrm>
            <a:custGeom>
              <a:avLst/>
              <a:gdLst/>
              <a:ahLst/>
              <a:cxnLst/>
              <a:rect l="0" t="0" r="0" b="0"/>
              <a:pathLst>
                <a:path w="120000" h="120000" extrusionOk="0">
                  <a:moveTo>
                    <a:pt x="116649" y="0"/>
                  </a:moveTo>
                  <a:cubicBezTo>
                    <a:pt x="3350" y="0"/>
                    <a:pt x="3350" y="0"/>
                    <a:pt x="3350" y="0"/>
                  </a:cubicBezTo>
                  <a:cubicBezTo>
                    <a:pt x="1522" y="0"/>
                    <a:pt x="0" y="2542"/>
                    <a:pt x="0" y="6101"/>
                  </a:cubicBezTo>
                  <a:cubicBezTo>
                    <a:pt x="0" y="114406"/>
                    <a:pt x="0" y="114406"/>
                    <a:pt x="0" y="114406"/>
                  </a:cubicBezTo>
                  <a:cubicBezTo>
                    <a:pt x="0" y="117457"/>
                    <a:pt x="1522" y="120000"/>
                    <a:pt x="3350" y="120000"/>
                  </a:cubicBezTo>
                  <a:cubicBezTo>
                    <a:pt x="116649" y="120000"/>
                    <a:pt x="116649" y="120000"/>
                    <a:pt x="116649" y="120000"/>
                  </a:cubicBezTo>
                  <a:cubicBezTo>
                    <a:pt x="118477" y="120000"/>
                    <a:pt x="120000" y="117457"/>
                    <a:pt x="120000" y="114406"/>
                  </a:cubicBezTo>
                  <a:cubicBezTo>
                    <a:pt x="120000" y="6101"/>
                    <a:pt x="120000" y="6101"/>
                    <a:pt x="120000" y="6101"/>
                  </a:cubicBezTo>
                  <a:cubicBezTo>
                    <a:pt x="120000" y="2542"/>
                    <a:pt x="118477" y="0"/>
                    <a:pt x="116649" y="0"/>
                  </a:cubicBezTo>
                  <a:close/>
                  <a:moveTo>
                    <a:pt x="60000" y="1525"/>
                  </a:moveTo>
                  <a:cubicBezTo>
                    <a:pt x="60913" y="1525"/>
                    <a:pt x="61522" y="2542"/>
                    <a:pt x="61522" y="4067"/>
                  </a:cubicBezTo>
                  <a:cubicBezTo>
                    <a:pt x="61522" y="5593"/>
                    <a:pt x="60913" y="7118"/>
                    <a:pt x="60000" y="7118"/>
                  </a:cubicBezTo>
                  <a:cubicBezTo>
                    <a:pt x="59086" y="7118"/>
                    <a:pt x="58172" y="5593"/>
                    <a:pt x="58172" y="4067"/>
                  </a:cubicBezTo>
                  <a:cubicBezTo>
                    <a:pt x="58172" y="2542"/>
                    <a:pt x="59086" y="1525"/>
                    <a:pt x="60000" y="1525"/>
                  </a:cubicBezTo>
                  <a:close/>
                  <a:moveTo>
                    <a:pt x="115126" y="109830"/>
                  </a:moveTo>
                  <a:cubicBezTo>
                    <a:pt x="115126" y="110847"/>
                    <a:pt x="114517" y="111864"/>
                    <a:pt x="113908" y="111864"/>
                  </a:cubicBezTo>
                  <a:cubicBezTo>
                    <a:pt x="6091" y="111864"/>
                    <a:pt x="6091" y="111864"/>
                    <a:pt x="6091" y="111864"/>
                  </a:cubicBezTo>
                  <a:cubicBezTo>
                    <a:pt x="5177" y="111864"/>
                    <a:pt x="4873" y="110847"/>
                    <a:pt x="4873" y="109830"/>
                  </a:cubicBezTo>
                  <a:cubicBezTo>
                    <a:pt x="4873" y="10169"/>
                    <a:pt x="4873" y="10169"/>
                    <a:pt x="4873" y="10169"/>
                  </a:cubicBezTo>
                  <a:cubicBezTo>
                    <a:pt x="4873" y="9152"/>
                    <a:pt x="5177" y="8135"/>
                    <a:pt x="6091" y="8135"/>
                  </a:cubicBezTo>
                  <a:cubicBezTo>
                    <a:pt x="113908" y="8135"/>
                    <a:pt x="113908" y="8135"/>
                    <a:pt x="113908" y="8135"/>
                  </a:cubicBezTo>
                  <a:cubicBezTo>
                    <a:pt x="114517" y="8135"/>
                    <a:pt x="115126" y="9152"/>
                    <a:pt x="115126" y="10169"/>
                  </a:cubicBezTo>
                  <a:lnTo>
                    <a:pt x="115126" y="10983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22" name="Shape 864"/>
            <p:cNvSpPr/>
            <p:nvPr/>
          </p:nvSpPr>
          <p:spPr>
            <a:xfrm>
              <a:off x="1027" y="2804"/>
              <a:ext cx="3704" cy="127"/>
            </a:xfrm>
            <a:custGeom>
              <a:avLst/>
              <a:gdLst/>
              <a:ahLst/>
              <a:cxnLst/>
              <a:rect l="0" t="0" r="0" b="0"/>
              <a:pathLst>
                <a:path w="120000" h="120000" extrusionOk="0">
                  <a:moveTo>
                    <a:pt x="259" y="0"/>
                  </a:moveTo>
                  <a:cubicBezTo>
                    <a:pt x="0" y="0"/>
                    <a:pt x="0" y="7500"/>
                    <a:pt x="0" y="15000"/>
                  </a:cubicBezTo>
                  <a:cubicBezTo>
                    <a:pt x="0" y="15000"/>
                    <a:pt x="0" y="15000"/>
                    <a:pt x="0" y="15000"/>
                  </a:cubicBezTo>
                  <a:cubicBezTo>
                    <a:pt x="0" y="75000"/>
                    <a:pt x="1558" y="120000"/>
                    <a:pt x="3636" y="120000"/>
                  </a:cubicBezTo>
                  <a:cubicBezTo>
                    <a:pt x="116363" y="120000"/>
                    <a:pt x="116363" y="120000"/>
                    <a:pt x="116363" y="120000"/>
                  </a:cubicBezTo>
                  <a:cubicBezTo>
                    <a:pt x="118441" y="120000"/>
                    <a:pt x="119999" y="75000"/>
                    <a:pt x="119999" y="15000"/>
                  </a:cubicBezTo>
                  <a:cubicBezTo>
                    <a:pt x="119999" y="15000"/>
                    <a:pt x="119999" y="15000"/>
                    <a:pt x="119999" y="15000"/>
                  </a:cubicBezTo>
                  <a:cubicBezTo>
                    <a:pt x="119999" y="7500"/>
                    <a:pt x="119999" y="0"/>
                    <a:pt x="119740" y="0"/>
                  </a:cubicBezTo>
                  <a:lnTo>
                    <a:pt x="259" y="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23" name="Shape 865"/>
            <p:cNvSpPr/>
            <p:nvPr/>
          </p:nvSpPr>
          <p:spPr>
            <a:xfrm>
              <a:off x="1043" y="2257"/>
              <a:ext cx="3672" cy="505"/>
            </a:xfrm>
            <a:custGeom>
              <a:avLst/>
              <a:gdLst/>
              <a:ahLst/>
              <a:cxnLst/>
              <a:rect l="0" t="0" r="0" b="0"/>
              <a:pathLst>
                <a:path w="120000" h="120000" extrusionOk="0">
                  <a:moveTo>
                    <a:pt x="119737" y="104761"/>
                  </a:moveTo>
                  <a:cubicBezTo>
                    <a:pt x="112401" y="5714"/>
                    <a:pt x="112401" y="5714"/>
                    <a:pt x="112401" y="5714"/>
                  </a:cubicBezTo>
                  <a:cubicBezTo>
                    <a:pt x="112139" y="1904"/>
                    <a:pt x="111615" y="0"/>
                    <a:pt x="111091" y="0"/>
                  </a:cubicBezTo>
                  <a:cubicBezTo>
                    <a:pt x="8908" y="0"/>
                    <a:pt x="8908" y="0"/>
                    <a:pt x="8908" y="0"/>
                  </a:cubicBezTo>
                  <a:cubicBezTo>
                    <a:pt x="8384" y="0"/>
                    <a:pt x="7860" y="1904"/>
                    <a:pt x="7598" y="5714"/>
                  </a:cubicBezTo>
                  <a:cubicBezTo>
                    <a:pt x="262" y="104761"/>
                    <a:pt x="262" y="104761"/>
                    <a:pt x="262" y="104761"/>
                  </a:cubicBezTo>
                  <a:cubicBezTo>
                    <a:pt x="0" y="112380"/>
                    <a:pt x="524" y="120000"/>
                    <a:pt x="1572" y="120000"/>
                  </a:cubicBezTo>
                  <a:cubicBezTo>
                    <a:pt x="118427" y="120000"/>
                    <a:pt x="118427" y="120000"/>
                    <a:pt x="118427" y="120000"/>
                  </a:cubicBezTo>
                  <a:cubicBezTo>
                    <a:pt x="119475" y="120000"/>
                    <a:pt x="119999" y="112380"/>
                    <a:pt x="119737" y="104761"/>
                  </a:cubicBezTo>
                  <a:close/>
                  <a:moveTo>
                    <a:pt x="45065" y="110476"/>
                  </a:moveTo>
                  <a:cubicBezTo>
                    <a:pt x="46375" y="85714"/>
                    <a:pt x="46375" y="85714"/>
                    <a:pt x="46375" y="85714"/>
                  </a:cubicBezTo>
                  <a:cubicBezTo>
                    <a:pt x="73624" y="85714"/>
                    <a:pt x="73624" y="85714"/>
                    <a:pt x="73624" y="85714"/>
                  </a:cubicBezTo>
                  <a:cubicBezTo>
                    <a:pt x="74934" y="110476"/>
                    <a:pt x="74934" y="110476"/>
                    <a:pt x="74934" y="110476"/>
                  </a:cubicBezTo>
                  <a:lnTo>
                    <a:pt x="45065" y="110476"/>
                  </a:lnTo>
                  <a:close/>
                  <a:moveTo>
                    <a:pt x="9956" y="76190"/>
                  </a:moveTo>
                  <a:cubicBezTo>
                    <a:pt x="13100" y="20952"/>
                    <a:pt x="13100" y="20952"/>
                    <a:pt x="13100" y="20952"/>
                  </a:cubicBezTo>
                  <a:cubicBezTo>
                    <a:pt x="106899" y="20952"/>
                    <a:pt x="106899" y="20952"/>
                    <a:pt x="106899" y="20952"/>
                  </a:cubicBezTo>
                  <a:cubicBezTo>
                    <a:pt x="110043" y="76190"/>
                    <a:pt x="110043" y="76190"/>
                    <a:pt x="110043" y="76190"/>
                  </a:cubicBezTo>
                  <a:lnTo>
                    <a:pt x="9956" y="76190"/>
                  </a:lnTo>
                  <a:close/>
                </a:path>
              </a:pathLst>
            </a:custGeom>
            <a:grp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nvGrpSpPr>
          <p:cNvPr id="282" name="Group 281"/>
          <p:cNvGrpSpPr/>
          <p:nvPr/>
        </p:nvGrpSpPr>
        <p:grpSpPr>
          <a:xfrm>
            <a:off x="4859675" y="2366791"/>
            <a:ext cx="2878991" cy="1885993"/>
            <a:chOff x="4859675" y="2563120"/>
            <a:chExt cx="2878991" cy="1885993"/>
          </a:xfrm>
        </p:grpSpPr>
        <p:cxnSp>
          <p:nvCxnSpPr>
            <p:cNvPr id="1168" name="Shape 1168"/>
            <p:cNvCxnSpPr/>
            <p:nvPr/>
          </p:nvCxnSpPr>
          <p:spPr>
            <a:xfrm flipV="1">
              <a:off x="4953221" y="2991855"/>
              <a:ext cx="787904" cy="534080"/>
            </a:xfrm>
            <a:prstGeom prst="straightConnector1">
              <a:avLst/>
            </a:prstGeom>
            <a:solidFill>
              <a:srgbClr val="FFFFFF"/>
            </a:solidFill>
            <a:ln w="9525" cap="flat" cmpd="sng">
              <a:solidFill>
                <a:srgbClr val="6A8D9A"/>
              </a:solidFill>
              <a:prstDash val="solid"/>
              <a:round/>
              <a:headEnd type="none" w="med" len="med"/>
              <a:tailEnd type="none" w="med" len="med"/>
            </a:ln>
          </p:spPr>
        </p:cxnSp>
        <p:cxnSp>
          <p:nvCxnSpPr>
            <p:cNvPr id="1169" name="Shape 1169"/>
            <p:cNvCxnSpPr>
              <a:endCxn id="265" idx="2"/>
            </p:cNvCxnSpPr>
            <p:nvPr/>
          </p:nvCxnSpPr>
          <p:spPr>
            <a:xfrm>
              <a:off x="4859675" y="3541367"/>
              <a:ext cx="844214" cy="509978"/>
            </a:xfrm>
            <a:prstGeom prst="straightConnector1">
              <a:avLst/>
            </a:prstGeom>
            <a:solidFill>
              <a:srgbClr val="FFFFFF"/>
            </a:solidFill>
            <a:ln w="9525" cap="flat" cmpd="sng">
              <a:solidFill>
                <a:srgbClr val="6A8D9A"/>
              </a:solidFill>
              <a:prstDash val="solid"/>
              <a:round/>
              <a:headEnd type="none" w="med" len="med"/>
              <a:tailEnd type="none" w="med" len="med"/>
            </a:ln>
          </p:spPr>
        </p:cxnSp>
        <p:sp>
          <p:nvSpPr>
            <p:cNvPr id="1195" name="Shape 1195"/>
            <p:cNvSpPr/>
            <p:nvPr/>
          </p:nvSpPr>
          <p:spPr>
            <a:xfrm rot="10800000">
              <a:off x="5766466" y="2563120"/>
              <a:ext cx="1972200" cy="757200"/>
            </a:xfrm>
            <a:prstGeom prst="homePlate">
              <a:avLst>
                <a:gd name="adj" fmla="val 39387"/>
              </a:avLst>
            </a:prstGeom>
            <a:solidFill>
              <a:srgbClr val="FFFFFF"/>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96" name="Shape 1196"/>
            <p:cNvSpPr/>
            <p:nvPr/>
          </p:nvSpPr>
          <p:spPr>
            <a:xfrm rot="10800000">
              <a:off x="5780359" y="3691939"/>
              <a:ext cx="1958304" cy="757174"/>
            </a:xfrm>
            <a:prstGeom prst="homePlate">
              <a:avLst>
                <a:gd name="adj" fmla="val 39387"/>
              </a:avLst>
            </a:prstGeom>
            <a:solidFill>
              <a:srgbClr val="FFFFFF"/>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97" name="Shape 1197"/>
            <p:cNvSpPr/>
            <p:nvPr/>
          </p:nvSpPr>
          <p:spPr>
            <a:xfrm>
              <a:off x="6826491" y="3331556"/>
              <a:ext cx="222664" cy="334363"/>
            </a:xfrm>
            <a:prstGeom prst="upDownArrow">
              <a:avLst>
                <a:gd name="adj1" fmla="val 31458"/>
                <a:gd name="adj2" fmla="val 48965"/>
              </a:avLst>
            </a:prstGeom>
            <a:solidFill>
              <a:srgbClr val="6A8D9A"/>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199" name="Shape 1199"/>
            <p:cNvGrpSpPr/>
            <p:nvPr/>
          </p:nvGrpSpPr>
          <p:grpSpPr>
            <a:xfrm>
              <a:off x="5521965" y="2783033"/>
              <a:ext cx="531400" cy="350101"/>
              <a:chOff x="5419407" y="2204100"/>
              <a:chExt cx="577986" cy="317523"/>
            </a:xfrm>
          </p:grpSpPr>
          <p:sp>
            <p:nvSpPr>
              <p:cNvPr id="1200" name="Shape 1200"/>
              <p:cNvSpPr/>
              <p:nvPr/>
            </p:nvSpPr>
            <p:spPr>
              <a:xfrm>
                <a:off x="5425901" y="2240448"/>
                <a:ext cx="548309" cy="273309"/>
              </a:xfrm>
              <a:prstGeom prst="ellipse">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01" name="Shape 1201"/>
              <p:cNvSpPr/>
              <p:nvPr/>
            </p:nvSpPr>
            <p:spPr>
              <a:xfrm>
                <a:off x="5419407" y="2204100"/>
                <a:ext cx="577986" cy="317523"/>
              </a:xfrm>
              <a:custGeom>
                <a:avLst/>
                <a:gdLst/>
                <a:ahLst/>
                <a:cxnLst/>
                <a:rect l="0" t="0" r="0" b="0"/>
                <a:pathLst>
                  <a:path w="120000" h="120000" extrusionOk="0">
                    <a:moveTo>
                      <a:pt x="67475" y="120000"/>
                    </a:moveTo>
                    <a:lnTo>
                      <a:pt x="67475" y="120000"/>
                    </a:lnTo>
                    <a:lnTo>
                      <a:pt x="64875" y="119797"/>
                    </a:lnTo>
                    <a:lnTo>
                      <a:pt x="62405" y="119189"/>
                    </a:lnTo>
                    <a:lnTo>
                      <a:pt x="60065" y="118378"/>
                    </a:lnTo>
                    <a:lnTo>
                      <a:pt x="57984" y="117364"/>
                    </a:lnTo>
                    <a:lnTo>
                      <a:pt x="56034" y="116148"/>
                    </a:lnTo>
                    <a:lnTo>
                      <a:pt x="54344" y="114932"/>
                    </a:lnTo>
                    <a:lnTo>
                      <a:pt x="51614" y="112500"/>
                    </a:lnTo>
                    <a:lnTo>
                      <a:pt x="51614" y="112500"/>
                    </a:lnTo>
                    <a:lnTo>
                      <a:pt x="50314" y="113716"/>
                    </a:lnTo>
                    <a:lnTo>
                      <a:pt x="49144" y="114932"/>
                    </a:lnTo>
                    <a:lnTo>
                      <a:pt x="47713" y="115945"/>
                    </a:lnTo>
                    <a:lnTo>
                      <a:pt x="46413" y="116554"/>
                    </a:lnTo>
                    <a:lnTo>
                      <a:pt x="44983" y="117364"/>
                    </a:lnTo>
                    <a:lnTo>
                      <a:pt x="43423" y="117770"/>
                    </a:lnTo>
                    <a:lnTo>
                      <a:pt x="41993" y="118175"/>
                    </a:lnTo>
                    <a:lnTo>
                      <a:pt x="40563" y="118378"/>
                    </a:lnTo>
                    <a:lnTo>
                      <a:pt x="40563" y="118378"/>
                    </a:lnTo>
                    <a:lnTo>
                      <a:pt x="38873" y="118175"/>
                    </a:lnTo>
                    <a:lnTo>
                      <a:pt x="37183" y="117770"/>
                    </a:lnTo>
                    <a:lnTo>
                      <a:pt x="35622" y="117364"/>
                    </a:lnTo>
                    <a:lnTo>
                      <a:pt x="34062" y="116351"/>
                    </a:lnTo>
                    <a:lnTo>
                      <a:pt x="32502" y="115540"/>
                    </a:lnTo>
                    <a:lnTo>
                      <a:pt x="31072" y="114324"/>
                    </a:lnTo>
                    <a:lnTo>
                      <a:pt x="29772" y="113108"/>
                    </a:lnTo>
                    <a:lnTo>
                      <a:pt x="28472" y="111283"/>
                    </a:lnTo>
                    <a:lnTo>
                      <a:pt x="28472" y="111283"/>
                    </a:lnTo>
                    <a:lnTo>
                      <a:pt x="26002" y="112094"/>
                    </a:lnTo>
                    <a:lnTo>
                      <a:pt x="23661" y="112094"/>
                    </a:lnTo>
                    <a:lnTo>
                      <a:pt x="23661" y="112094"/>
                    </a:lnTo>
                    <a:lnTo>
                      <a:pt x="21321" y="112094"/>
                    </a:lnTo>
                    <a:lnTo>
                      <a:pt x="18981" y="111283"/>
                    </a:lnTo>
                    <a:lnTo>
                      <a:pt x="16641" y="110472"/>
                    </a:lnTo>
                    <a:lnTo>
                      <a:pt x="14431" y="109256"/>
                    </a:lnTo>
                    <a:lnTo>
                      <a:pt x="12351" y="107837"/>
                    </a:lnTo>
                    <a:lnTo>
                      <a:pt x="10530" y="105810"/>
                    </a:lnTo>
                    <a:lnTo>
                      <a:pt x="8580" y="103581"/>
                    </a:lnTo>
                    <a:lnTo>
                      <a:pt x="6890" y="101351"/>
                    </a:lnTo>
                    <a:lnTo>
                      <a:pt x="5330" y="98716"/>
                    </a:lnTo>
                    <a:lnTo>
                      <a:pt x="4030" y="95675"/>
                    </a:lnTo>
                    <a:lnTo>
                      <a:pt x="2990" y="92837"/>
                    </a:lnTo>
                    <a:lnTo>
                      <a:pt x="1820" y="89594"/>
                    </a:lnTo>
                    <a:lnTo>
                      <a:pt x="1040" y="86148"/>
                    </a:lnTo>
                    <a:lnTo>
                      <a:pt x="520" y="82500"/>
                    </a:lnTo>
                    <a:lnTo>
                      <a:pt x="130" y="79054"/>
                    </a:lnTo>
                    <a:lnTo>
                      <a:pt x="0" y="75405"/>
                    </a:lnTo>
                    <a:lnTo>
                      <a:pt x="0" y="75405"/>
                    </a:lnTo>
                    <a:lnTo>
                      <a:pt x="0" y="72162"/>
                    </a:lnTo>
                    <a:lnTo>
                      <a:pt x="260" y="69527"/>
                    </a:lnTo>
                    <a:lnTo>
                      <a:pt x="650" y="66689"/>
                    </a:lnTo>
                    <a:lnTo>
                      <a:pt x="1040" y="64054"/>
                    </a:lnTo>
                    <a:lnTo>
                      <a:pt x="1690" y="61418"/>
                    </a:lnTo>
                    <a:lnTo>
                      <a:pt x="2470" y="58783"/>
                    </a:lnTo>
                    <a:lnTo>
                      <a:pt x="3380" y="56351"/>
                    </a:lnTo>
                    <a:lnTo>
                      <a:pt x="4290" y="53918"/>
                    </a:lnTo>
                    <a:lnTo>
                      <a:pt x="5330" y="51891"/>
                    </a:lnTo>
                    <a:lnTo>
                      <a:pt x="6630" y="49662"/>
                    </a:lnTo>
                    <a:lnTo>
                      <a:pt x="7800" y="47837"/>
                    </a:lnTo>
                    <a:lnTo>
                      <a:pt x="9230" y="45810"/>
                    </a:lnTo>
                    <a:lnTo>
                      <a:pt x="10790" y="44391"/>
                    </a:lnTo>
                    <a:lnTo>
                      <a:pt x="12351" y="42972"/>
                    </a:lnTo>
                    <a:lnTo>
                      <a:pt x="14041" y="41554"/>
                    </a:lnTo>
                    <a:lnTo>
                      <a:pt x="15731" y="40540"/>
                    </a:lnTo>
                    <a:lnTo>
                      <a:pt x="15731" y="40540"/>
                    </a:lnTo>
                    <a:lnTo>
                      <a:pt x="16381" y="38108"/>
                    </a:lnTo>
                    <a:lnTo>
                      <a:pt x="17161" y="35675"/>
                    </a:lnTo>
                    <a:lnTo>
                      <a:pt x="18071" y="33445"/>
                    </a:lnTo>
                    <a:lnTo>
                      <a:pt x="18981" y="31418"/>
                    </a:lnTo>
                    <a:lnTo>
                      <a:pt x="20021" y="29189"/>
                    </a:lnTo>
                    <a:lnTo>
                      <a:pt x="21061" y="27567"/>
                    </a:lnTo>
                    <a:lnTo>
                      <a:pt x="22361" y="25743"/>
                    </a:lnTo>
                    <a:lnTo>
                      <a:pt x="23661" y="24324"/>
                    </a:lnTo>
                    <a:lnTo>
                      <a:pt x="25092" y="22702"/>
                    </a:lnTo>
                    <a:lnTo>
                      <a:pt x="26652" y="21689"/>
                    </a:lnTo>
                    <a:lnTo>
                      <a:pt x="28082" y="20472"/>
                    </a:lnTo>
                    <a:lnTo>
                      <a:pt x="29772" y="19662"/>
                    </a:lnTo>
                    <a:lnTo>
                      <a:pt x="31332" y="19054"/>
                    </a:lnTo>
                    <a:lnTo>
                      <a:pt x="33022" y="18445"/>
                    </a:lnTo>
                    <a:lnTo>
                      <a:pt x="34712" y="18040"/>
                    </a:lnTo>
                    <a:lnTo>
                      <a:pt x="36403" y="18040"/>
                    </a:lnTo>
                    <a:lnTo>
                      <a:pt x="36403" y="18040"/>
                    </a:lnTo>
                    <a:lnTo>
                      <a:pt x="38093" y="18040"/>
                    </a:lnTo>
                    <a:lnTo>
                      <a:pt x="39913" y="18445"/>
                    </a:lnTo>
                    <a:lnTo>
                      <a:pt x="39913" y="18445"/>
                    </a:lnTo>
                    <a:lnTo>
                      <a:pt x="40823" y="16418"/>
                    </a:lnTo>
                    <a:lnTo>
                      <a:pt x="41863" y="14391"/>
                    </a:lnTo>
                    <a:lnTo>
                      <a:pt x="43033" y="12567"/>
                    </a:lnTo>
                    <a:lnTo>
                      <a:pt x="44203" y="10743"/>
                    </a:lnTo>
                    <a:lnTo>
                      <a:pt x="45503" y="9121"/>
                    </a:lnTo>
                    <a:lnTo>
                      <a:pt x="46803" y="7702"/>
                    </a:lnTo>
                    <a:lnTo>
                      <a:pt x="48234" y="6283"/>
                    </a:lnTo>
                    <a:lnTo>
                      <a:pt x="49664" y="5067"/>
                    </a:lnTo>
                    <a:lnTo>
                      <a:pt x="50964" y="3851"/>
                    </a:lnTo>
                    <a:lnTo>
                      <a:pt x="52524" y="2837"/>
                    </a:lnTo>
                    <a:lnTo>
                      <a:pt x="54084" y="2229"/>
                    </a:lnTo>
                    <a:lnTo>
                      <a:pt x="55644" y="1418"/>
                    </a:lnTo>
                    <a:lnTo>
                      <a:pt x="57334" y="810"/>
                    </a:lnTo>
                    <a:lnTo>
                      <a:pt x="58894" y="405"/>
                    </a:lnTo>
                    <a:lnTo>
                      <a:pt x="60585" y="202"/>
                    </a:lnTo>
                    <a:lnTo>
                      <a:pt x="62275" y="0"/>
                    </a:lnTo>
                    <a:lnTo>
                      <a:pt x="62275" y="0"/>
                    </a:lnTo>
                    <a:lnTo>
                      <a:pt x="64485" y="202"/>
                    </a:lnTo>
                    <a:lnTo>
                      <a:pt x="66825" y="810"/>
                    </a:lnTo>
                    <a:lnTo>
                      <a:pt x="69035" y="1418"/>
                    </a:lnTo>
                    <a:lnTo>
                      <a:pt x="71115" y="2432"/>
                    </a:lnTo>
                    <a:lnTo>
                      <a:pt x="73326" y="3851"/>
                    </a:lnTo>
                    <a:lnTo>
                      <a:pt x="75276" y="5270"/>
                    </a:lnTo>
                    <a:lnTo>
                      <a:pt x="77226" y="7297"/>
                    </a:lnTo>
                    <a:lnTo>
                      <a:pt x="79046" y="9121"/>
                    </a:lnTo>
                    <a:lnTo>
                      <a:pt x="80736" y="11351"/>
                    </a:lnTo>
                    <a:lnTo>
                      <a:pt x="82296" y="13986"/>
                    </a:lnTo>
                    <a:lnTo>
                      <a:pt x="83596" y="16621"/>
                    </a:lnTo>
                    <a:lnTo>
                      <a:pt x="85027" y="19459"/>
                    </a:lnTo>
                    <a:lnTo>
                      <a:pt x="86067" y="22297"/>
                    </a:lnTo>
                    <a:lnTo>
                      <a:pt x="86977" y="25540"/>
                    </a:lnTo>
                    <a:lnTo>
                      <a:pt x="88017" y="28783"/>
                    </a:lnTo>
                    <a:lnTo>
                      <a:pt x="88537" y="32432"/>
                    </a:lnTo>
                    <a:lnTo>
                      <a:pt x="88537" y="32432"/>
                    </a:lnTo>
                    <a:lnTo>
                      <a:pt x="90227" y="32635"/>
                    </a:lnTo>
                    <a:lnTo>
                      <a:pt x="91917" y="33040"/>
                    </a:lnTo>
                    <a:lnTo>
                      <a:pt x="93607" y="34054"/>
                    </a:lnTo>
                    <a:lnTo>
                      <a:pt x="95167" y="35067"/>
                    </a:lnTo>
                    <a:lnTo>
                      <a:pt x="96728" y="36081"/>
                    </a:lnTo>
                    <a:lnTo>
                      <a:pt x="98288" y="37500"/>
                    </a:lnTo>
                    <a:lnTo>
                      <a:pt x="99718" y="38918"/>
                    </a:lnTo>
                    <a:lnTo>
                      <a:pt x="101018" y="40540"/>
                    </a:lnTo>
                    <a:lnTo>
                      <a:pt x="102318" y="42162"/>
                    </a:lnTo>
                    <a:lnTo>
                      <a:pt x="103358" y="44189"/>
                    </a:lnTo>
                    <a:lnTo>
                      <a:pt x="104398" y="46418"/>
                    </a:lnTo>
                    <a:lnTo>
                      <a:pt x="105568" y="48445"/>
                    </a:lnTo>
                    <a:lnTo>
                      <a:pt x="106348" y="50878"/>
                    </a:lnTo>
                    <a:lnTo>
                      <a:pt x="106998" y="53310"/>
                    </a:lnTo>
                    <a:lnTo>
                      <a:pt x="107648" y="55945"/>
                    </a:lnTo>
                    <a:lnTo>
                      <a:pt x="108169" y="58581"/>
                    </a:lnTo>
                    <a:lnTo>
                      <a:pt x="108169" y="58581"/>
                    </a:lnTo>
                    <a:lnTo>
                      <a:pt x="109339" y="58986"/>
                    </a:lnTo>
                    <a:lnTo>
                      <a:pt x="110639" y="60000"/>
                    </a:lnTo>
                    <a:lnTo>
                      <a:pt x="111809" y="60810"/>
                    </a:lnTo>
                    <a:lnTo>
                      <a:pt x="112849" y="61824"/>
                    </a:lnTo>
                    <a:lnTo>
                      <a:pt x="114019" y="63040"/>
                    </a:lnTo>
                    <a:lnTo>
                      <a:pt x="114929" y="64459"/>
                    </a:lnTo>
                    <a:lnTo>
                      <a:pt x="115839" y="66081"/>
                    </a:lnTo>
                    <a:lnTo>
                      <a:pt x="116749" y="67500"/>
                    </a:lnTo>
                    <a:lnTo>
                      <a:pt x="117399" y="69121"/>
                    </a:lnTo>
                    <a:lnTo>
                      <a:pt x="118179" y="70743"/>
                    </a:lnTo>
                    <a:lnTo>
                      <a:pt x="118569" y="72770"/>
                    </a:lnTo>
                    <a:lnTo>
                      <a:pt x="119089" y="74594"/>
                    </a:lnTo>
                    <a:lnTo>
                      <a:pt x="119479" y="76621"/>
                    </a:lnTo>
                    <a:lnTo>
                      <a:pt x="119869" y="78648"/>
                    </a:lnTo>
                    <a:lnTo>
                      <a:pt x="120000" y="80675"/>
                    </a:lnTo>
                    <a:lnTo>
                      <a:pt x="120000" y="82702"/>
                    </a:lnTo>
                    <a:lnTo>
                      <a:pt x="120000" y="82702"/>
                    </a:lnTo>
                    <a:lnTo>
                      <a:pt x="120000" y="85540"/>
                    </a:lnTo>
                    <a:lnTo>
                      <a:pt x="119739" y="87770"/>
                    </a:lnTo>
                    <a:lnTo>
                      <a:pt x="119349" y="90000"/>
                    </a:lnTo>
                    <a:lnTo>
                      <a:pt x="118959" y="92432"/>
                    </a:lnTo>
                    <a:lnTo>
                      <a:pt x="118309" y="94459"/>
                    </a:lnTo>
                    <a:lnTo>
                      <a:pt x="117529" y="96486"/>
                    </a:lnTo>
                    <a:lnTo>
                      <a:pt x="116619" y="98310"/>
                    </a:lnTo>
                    <a:lnTo>
                      <a:pt x="115709" y="100337"/>
                    </a:lnTo>
                    <a:lnTo>
                      <a:pt x="114669" y="101959"/>
                    </a:lnTo>
                    <a:lnTo>
                      <a:pt x="113499" y="103378"/>
                    </a:lnTo>
                    <a:lnTo>
                      <a:pt x="112329" y="104594"/>
                    </a:lnTo>
                    <a:lnTo>
                      <a:pt x="110899" y="105810"/>
                    </a:lnTo>
                    <a:lnTo>
                      <a:pt x="109469" y="106824"/>
                    </a:lnTo>
                    <a:lnTo>
                      <a:pt x="108169" y="107432"/>
                    </a:lnTo>
                    <a:lnTo>
                      <a:pt x="106608" y="108040"/>
                    </a:lnTo>
                    <a:lnTo>
                      <a:pt x="105048" y="108243"/>
                    </a:lnTo>
                    <a:lnTo>
                      <a:pt x="105048" y="108243"/>
                    </a:lnTo>
                    <a:lnTo>
                      <a:pt x="86067" y="108243"/>
                    </a:lnTo>
                    <a:lnTo>
                      <a:pt x="86067" y="108243"/>
                    </a:lnTo>
                    <a:lnTo>
                      <a:pt x="83986" y="111081"/>
                    </a:lnTo>
                    <a:lnTo>
                      <a:pt x="81776" y="113513"/>
                    </a:lnTo>
                    <a:lnTo>
                      <a:pt x="79436" y="115540"/>
                    </a:lnTo>
                    <a:lnTo>
                      <a:pt x="77226" y="117162"/>
                    </a:lnTo>
                    <a:lnTo>
                      <a:pt x="74886" y="118378"/>
                    </a:lnTo>
                    <a:lnTo>
                      <a:pt x="72416" y="119189"/>
                    </a:lnTo>
                    <a:lnTo>
                      <a:pt x="69945" y="119797"/>
                    </a:lnTo>
                    <a:lnTo>
                      <a:pt x="67475" y="120000"/>
                    </a:lnTo>
                    <a:lnTo>
                      <a:pt x="67475" y="120000"/>
                    </a:lnTo>
                    <a:close/>
                    <a:moveTo>
                      <a:pt x="51484" y="101756"/>
                    </a:moveTo>
                    <a:lnTo>
                      <a:pt x="53174" y="104189"/>
                    </a:lnTo>
                    <a:lnTo>
                      <a:pt x="53174" y="104189"/>
                    </a:lnTo>
                    <a:lnTo>
                      <a:pt x="54344" y="105608"/>
                    </a:lnTo>
                    <a:lnTo>
                      <a:pt x="55904" y="106824"/>
                    </a:lnTo>
                    <a:lnTo>
                      <a:pt x="57464" y="108243"/>
                    </a:lnTo>
                    <a:lnTo>
                      <a:pt x="59154" y="109459"/>
                    </a:lnTo>
                    <a:lnTo>
                      <a:pt x="61105" y="110472"/>
                    </a:lnTo>
                    <a:lnTo>
                      <a:pt x="63185" y="111081"/>
                    </a:lnTo>
                    <a:lnTo>
                      <a:pt x="65265" y="111689"/>
                    </a:lnTo>
                    <a:lnTo>
                      <a:pt x="67475" y="111891"/>
                    </a:lnTo>
                    <a:lnTo>
                      <a:pt x="67475" y="111891"/>
                    </a:lnTo>
                    <a:lnTo>
                      <a:pt x="69425" y="111689"/>
                    </a:lnTo>
                    <a:lnTo>
                      <a:pt x="71635" y="111081"/>
                    </a:lnTo>
                    <a:lnTo>
                      <a:pt x="73586" y="110472"/>
                    </a:lnTo>
                    <a:lnTo>
                      <a:pt x="75666" y="109256"/>
                    </a:lnTo>
                    <a:lnTo>
                      <a:pt x="77616" y="107837"/>
                    </a:lnTo>
                    <a:lnTo>
                      <a:pt x="79696" y="105810"/>
                    </a:lnTo>
                    <a:lnTo>
                      <a:pt x="81516" y="103581"/>
                    </a:lnTo>
                    <a:lnTo>
                      <a:pt x="83336" y="101351"/>
                    </a:lnTo>
                    <a:lnTo>
                      <a:pt x="84117" y="100135"/>
                    </a:lnTo>
                    <a:lnTo>
                      <a:pt x="104788" y="100135"/>
                    </a:lnTo>
                    <a:lnTo>
                      <a:pt x="104788" y="100135"/>
                    </a:lnTo>
                    <a:lnTo>
                      <a:pt x="105828" y="100135"/>
                    </a:lnTo>
                    <a:lnTo>
                      <a:pt x="106868" y="99527"/>
                    </a:lnTo>
                    <a:lnTo>
                      <a:pt x="107778" y="99121"/>
                    </a:lnTo>
                    <a:lnTo>
                      <a:pt x="108819" y="98310"/>
                    </a:lnTo>
                    <a:lnTo>
                      <a:pt x="109729" y="97702"/>
                    </a:lnTo>
                    <a:lnTo>
                      <a:pt x="110509" y="96689"/>
                    </a:lnTo>
                    <a:lnTo>
                      <a:pt x="111809" y="94459"/>
                    </a:lnTo>
                    <a:lnTo>
                      <a:pt x="113109" y="92229"/>
                    </a:lnTo>
                    <a:lnTo>
                      <a:pt x="113499" y="90810"/>
                    </a:lnTo>
                    <a:lnTo>
                      <a:pt x="114019" y="89189"/>
                    </a:lnTo>
                    <a:lnTo>
                      <a:pt x="114279" y="87770"/>
                    </a:lnTo>
                    <a:lnTo>
                      <a:pt x="114669" y="86148"/>
                    </a:lnTo>
                    <a:lnTo>
                      <a:pt x="114799" y="84527"/>
                    </a:lnTo>
                    <a:lnTo>
                      <a:pt x="114799" y="82702"/>
                    </a:lnTo>
                    <a:lnTo>
                      <a:pt x="114799" y="82702"/>
                    </a:lnTo>
                    <a:lnTo>
                      <a:pt x="114669" y="79662"/>
                    </a:lnTo>
                    <a:lnTo>
                      <a:pt x="114149" y="76824"/>
                    </a:lnTo>
                    <a:lnTo>
                      <a:pt x="113239" y="74189"/>
                    </a:lnTo>
                    <a:lnTo>
                      <a:pt x="112199" y="71756"/>
                    </a:lnTo>
                    <a:lnTo>
                      <a:pt x="110769" y="69527"/>
                    </a:lnTo>
                    <a:lnTo>
                      <a:pt x="109209" y="67905"/>
                    </a:lnTo>
                    <a:lnTo>
                      <a:pt x="107388" y="66689"/>
                    </a:lnTo>
                    <a:lnTo>
                      <a:pt x="105568" y="66081"/>
                    </a:lnTo>
                    <a:lnTo>
                      <a:pt x="103488" y="65472"/>
                    </a:lnTo>
                    <a:lnTo>
                      <a:pt x="103358" y="62432"/>
                    </a:lnTo>
                    <a:lnTo>
                      <a:pt x="103358" y="62432"/>
                    </a:lnTo>
                    <a:lnTo>
                      <a:pt x="103098" y="60202"/>
                    </a:lnTo>
                    <a:lnTo>
                      <a:pt x="102578" y="57770"/>
                    </a:lnTo>
                    <a:lnTo>
                      <a:pt x="101928" y="55743"/>
                    </a:lnTo>
                    <a:lnTo>
                      <a:pt x="101408" y="53716"/>
                    </a:lnTo>
                    <a:lnTo>
                      <a:pt x="100628" y="51891"/>
                    </a:lnTo>
                    <a:lnTo>
                      <a:pt x="99718" y="49864"/>
                    </a:lnTo>
                    <a:lnTo>
                      <a:pt x="98678" y="48243"/>
                    </a:lnTo>
                    <a:lnTo>
                      <a:pt x="97638" y="46824"/>
                    </a:lnTo>
                    <a:lnTo>
                      <a:pt x="96468" y="45405"/>
                    </a:lnTo>
                    <a:lnTo>
                      <a:pt x="95167" y="43986"/>
                    </a:lnTo>
                    <a:lnTo>
                      <a:pt x="93997" y="42972"/>
                    </a:lnTo>
                    <a:lnTo>
                      <a:pt x="92567" y="41959"/>
                    </a:lnTo>
                    <a:lnTo>
                      <a:pt x="91137" y="41351"/>
                    </a:lnTo>
                    <a:lnTo>
                      <a:pt x="89837" y="40743"/>
                    </a:lnTo>
                    <a:lnTo>
                      <a:pt x="88277" y="40540"/>
                    </a:lnTo>
                    <a:lnTo>
                      <a:pt x="86717" y="40337"/>
                    </a:lnTo>
                    <a:lnTo>
                      <a:pt x="84117" y="40337"/>
                    </a:lnTo>
                    <a:lnTo>
                      <a:pt x="83856" y="36891"/>
                    </a:lnTo>
                    <a:lnTo>
                      <a:pt x="83856" y="36891"/>
                    </a:lnTo>
                    <a:lnTo>
                      <a:pt x="83336" y="33851"/>
                    </a:lnTo>
                    <a:lnTo>
                      <a:pt x="82816" y="31013"/>
                    </a:lnTo>
                    <a:lnTo>
                      <a:pt x="82166" y="28175"/>
                    </a:lnTo>
                    <a:lnTo>
                      <a:pt x="81126" y="25540"/>
                    </a:lnTo>
                    <a:lnTo>
                      <a:pt x="80216" y="23108"/>
                    </a:lnTo>
                    <a:lnTo>
                      <a:pt x="79046" y="20675"/>
                    </a:lnTo>
                    <a:lnTo>
                      <a:pt x="77746" y="18445"/>
                    </a:lnTo>
                    <a:lnTo>
                      <a:pt x="76446" y="16418"/>
                    </a:lnTo>
                    <a:lnTo>
                      <a:pt x="74886" y="14594"/>
                    </a:lnTo>
                    <a:lnTo>
                      <a:pt x="73326" y="12972"/>
                    </a:lnTo>
                    <a:lnTo>
                      <a:pt x="71635" y="11554"/>
                    </a:lnTo>
                    <a:lnTo>
                      <a:pt x="69945" y="10337"/>
                    </a:lnTo>
                    <a:lnTo>
                      <a:pt x="68125" y="9527"/>
                    </a:lnTo>
                    <a:lnTo>
                      <a:pt x="66045" y="8918"/>
                    </a:lnTo>
                    <a:lnTo>
                      <a:pt x="64225" y="8310"/>
                    </a:lnTo>
                    <a:lnTo>
                      <a:pt x="62275" y="8108"/>
                    </a:lnTo>
                    <a:lnTo>
                      <a:pt x="62275" y="8108"/>
                    </a:lnTo>
                    <a:lnTo>
                      <a:pt x="60715" y="8310"/>
                    </a:lnTo>
                    <a:lnTo>
                      <a:pt x="59284" y="8716"/>
                    </a:lnTo>
                    <a:lnTo>
                      <a:pt x="57984" y="8918"/>
                    </a:lnTo>
                    <a:lnTo>
                      <a:pt x="56554" y="9324"/>
                    </a:lnTo>
                    <a:lnTo>
                      <a:pt x="53954" y="10743"/>
                    </a:lnTo>
                    <a:lnTo>
                      <a:pt x="51354" y="12770"/>
                    </a:lnTo>
                    <a:lnTo>
                      <a:pt x="49014" y="15202"/>
                    </a:lnTo>
                    <a:lnTo>
                      <a:pt x="46803" y="18040"/>
                    </a:lnTo>
                    <a:lnTo>
                      <a:pt x="45893" y="19662"/>
                    </a:lnTo>
                    <a:lnTo>
                      <a:pt x="44983" y="21283"/>
                    </a:lnTo>
                    <a:lnTo>
                      <a:pt x="44073" y="23108"/>
                    </a:lnTo>
                    <a:lnTo>
                      <a:pt x="43293" y="24932"/>
                    </a:lnTo>
                    <a:lnTo>
                      <a:pt x="42383" y="27567"/>
                    </a:lnTo>
                    <a:lnTo>
                      <a:pt x="40303" y="26959"/>
                    </a:lnTo>
                    <a:lnTo>
                      <a:pt x="40303" y="26959"/>
                    </a:lnTo>
                    <a:lnTo>
                      <a:pt x="38353" y="26351"/>
                    </a:lnTo>
                    <a:lnTo>
                      <a:pt x="36403" y="26148"/>
                    </a:lnTo>
                    <a:lnTo>
                      <a:pt x="36403" y="26148"/>
                    </a:lnTo>
                    <a:lnTo>
                      <a:pt x="34972" y="26148"/>
                    </a:lnTo>
                    <a:lnTo>
                      <a:pt x="33542" y="26351"/>
                    </a:lnTo>
                    <a:lnTo>
                      <a:pt x="32372" y="26959"/>
                    </a:lnTo>
                    <a:lnTo>
                      <a:pt x="30942" y="27567"/>
                    </a:lnTo>
                    <a:lnTo>
                      <a:pt x="29772" y="28378"/>
                    </a:lnTo>
                    <a:lnTo>
                      <a:pt x="28472" y="29189"/>
                    </a:lnTo>
                    <a:lnTo>
                      <a:pt x="27432" y="30202"/>
                    </a:lnTo>
                    <a:lnTo>
                      <a:pt x="26392" y="31418"/>
                    </a:lnTo>
                    <a:lnTo>
                      <a:pt x="25222" y="32635"/>
                    </a:lnTo>
                    <a:lnTo>
                      <a:pt x="24312" y="34054"/>
                    </a:lnTo>
                    <a:lnTo>
                      <a:pt x="23401" y="35675"/>
                    </a:lnTo>
                    <a:lnTo>
                      <a:pt x="22621" y="37297"/>
                    </a:lnTo>
                    <a:lnTo>
                      <a:pt x="21841" y="39121"/>
                    </a:lnTo>
                    <a:lnTo>
                      <a:pt x="21321" y="40743"/>
                    </a:lnTo>
                    <a:lnTo>
                      <a:pt x="20671" y="42972"/>
                    </a:lnTo>
                    <a:lnTo>
                      <a:pt x="20281" y="44797"/>
                    </a:lnTo>
                    <a:lnTo>
                      <a:pt x="19891" y="47027"/>
                    </a:lnTo>
                    <a:lnTo>
                      <a:pt x="18461" y="47837"/>
                    </a:lnTo>
                    <a:lnTo>
                      <a:pt x="18461" y="47837"/>
                    </a:lnTo>
                    <a:lnTo>
                      <a:pt x="17161" y="48445"/>
                    </a:lnTo>
                    <a:lnTo>
                      <a:pt x="15731" y="49459"/>
                    </a:lnTo>
                    <a:lnTo>
                      <a:pt x="14301" y="50472"/>
                    </a:lnTo>
                    <a:lnTo>
                      <a:pt x="13131" y="51689"/>
                    </a:lnTo>
                    <a:lnTo>
                      <a:pt x="11960" y="53108"/>
                    </a:lnTo>
                    <a:lnTo>
                      <a:pt x="10790" y="54729"/>
                    </a:lnTo>
                    <a:lnTo>
                      <a:pt x="9880" y="56148"/>
                    </a:lnTo>
                    <a:lnTo>
                      <a:pt x="8970" y="58175"/>
                    </a:lnTo>
                    <a:lnTo>
                      <a:pt x="8190" y="60000"/>
                    </a:lnTo>
                    <a:lnTo>
                      <a:pt x="7410" y="61824"/>
                    </a:lnTo>
                    <a:lnTo>
                      <a:pt x="6760" y="63851"/>
                    </a:lnTo>
                    <a:lnTo>
                      <a:pt x="6110" y="66081"/>
                    </a:lnTo>
                    <a:lnTo>
                      <a:pt x="5850" y="68310"/>
                    </a:lnTo>
                    <a:lnTo>
                      <a:pt x="5590" y="70540"/>
                    </a:lnTo>
                    <a:lnTo>
                      <a:pt x="5200" y="72972"/>
                    </a:lnTo>
                    <a:lnTo>
                      <a:pt x="5200" y="75405"/>
                    </a:lnTo>
                    <a:lnTo>
                      <a:pt x="5200" y="75405"/>
                    </a:lnTo>
                    <a:lnTo>
                      <a:pt x="5330" y="78243"/>
                    </a:lnTo>
                    <a:lnTo>
                      <a:pt x="5590" y="81081"/>
                    </a:lnTo>
                    <a:lnTo>
                      <a:pt x="5980" y="83716"/>
                    </a:lnTo>
                    <a:lnTo>
                      <a:pt x="6630" y="86351"/>
                    </a:lnTo>
                    <a:lnTo>
                      <a:pt x="7410" y="88986"/>
                    </a:lnTo>
                    <a:lnTo>
                      <a:pt x="8320" y="91216"/>
                    </a:lnTo>
                    <a:lnTo>
                      <a:pt x="9360" y="93648"/>
                    </a:lnTo>
                    <a:lnTo>
                      <a:pt x="10660" y="95472"/>
                    </a:lnTo>
                    <a:lnTo>
                      <a:pt x="11960" y="97500"/>
                    </a:lnTo>
                    <a:lnTo>
                      <a:pt x="13391" y="99121"/>
                    </a:lnTo>
                    <a:lnTo>
                      <a:pt x="14951" y="100540"/>
                    </a:lnTo>
                    <a:lnTo>
                      <a:pt x="16511" y="101756"/>
                    </a:lnTo>
                    <a:lnTo>
                      <a:pt x="18201" y="102770"/>
                    </a:lnTo>
                    <a:lnTo>
                      <a:pt x="20021" y="103378"/>
                    </a:lnTo>
                    <a:lnTo>
                      <a:pt x="21711" y="103986"/>
                    </a:lnTo>
                    <a:lnTo>
                      <a:pt x="23661" y="103986"/>
                    </a:lnTo>
                    <a:lnTo>
                      <a:pt x="23661" y="103986"/>
                    </a:lnTo>
                    <a:lnTo>
                      <a:pt x="26002" y="103581"/>
                    </a:lnTo>
                    <a:lnTo>
                      <a:pt x="28472" y="102972"/>
                    </a:lnTo>
                    <a:lnTo>
                      <a:pt x="29902" y="102567"/>
                    </a:lnTo>
                    <a:lnTo>
                      <a:pt x="30942" y="103986"/>
                    </a:lnTo>
                    <a:lnTo>
                      <a:pt x="30942" y="103986"/>
                    </a:lnTo>
                    <a:lnTo>
                      <a:pt x="31982" y="105405"/>
                    </a:lnTo>
                    <a:lnTo>
                      <a:pt x="33152" y="106621"/>
                    </a:lnTo>
                    <a:lnTo>
                      <a:pt x="34192" y="107837"/>
                    </a:lnTo>
                    <a:lnTo>
                      <a:pt x="35492" y="108445"/>
                    </a:lnTo>
                    <a:lnTo>
                      <a:pt x="36663" y="109256"/>
                    </a:lnTo>
                    <a:lnTo>
                      <a:pt x="37833" y="109662"/>
                    </a:lnTo>
                    <a:lnTo>
                      <a:pt x="39133" y="109864"/>
                    </a:lnTo>
                    <a:lnTo>
                      <a:pt x="40563" y="110067"/>
                    </a:lnTo>
                    <a:lnTo>
                      <a:pt x="40563" y="110067"/>
                    </a:lnTo>
                    <a:lnTo>
                      <a:pt x="41733" y="109864"/>
                    </a:lnTo>
                    <a:lnTo>
                      <a:pt x="43033" y="109662"/>
                    </a:lnTo>
                    <a:lnTo>
                      <a:pt x="44203" y="109256"/>
                    </a:lnTo>
                    <a:lnTo>
                      <a:pt x="45503" y="108445"/>
                    </a:lnTo>
                    <a:lnTo>
                      <a:pt x="46673" y="107837"/>
                    </a:lnTo>
                    <a:lnTo>
                      <a:pt x="47713" y="106824"/>
                    </a:lnTo>
                    <a:lnTo>
                      <a:pt x="48884" y="105608"/>
                    </a:lnTo>
                    <a:lnTo>
                      <a:pt x="49794" y="104391"/>
                    </a:lnTo>
                    <a:lnTo>
                      <a:pt x="51484" y="101756"/>
                    </a:lnTo>
                    <a:close/>
                  </a:path>
                </a:pathLst>
              </a:custGeom>
              <a:solidFill>
                <a:srgbClr val="24ACFF"/>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221" name="Shape 1221"/>
            <p:cNvGrpSpPr/>
            <p:nvPr/>
          </p:nvGrpSpPr>
          <p:grpSpPr>
            <a:xfrm>
              <a:off x="6201591" y="2742508"/>
              <a:ext cx="573640" cy="367732"/>
              <a:chOff x="6656808" y="2318556"/>
              <a:chExt cx="573640" cy="367732"/>
            </a:xfrm>
          </p:grpSpPr>
          <p:sp>
            <p:nvSpPr>
              <p:cNvPr id="1222" name="Shape 1222"/>
              <p:cNvSpPr/>
              <p:nvPr/>
            </p:nvSpPr>
            <p:spPr>
              <a:xfrm>
                <a:off x="6680463" y="2398183"/>
                <a:ext cx="518565" cy="246668"/>
              </a:xfrm>
              <a:prstGeom prst="ellipse">
                <a:avLst/>
              </a:prstGeom>
              <a:noFill/>
              <a:ln w="19050"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23" name="Shape 1223"/>
              <p:cNvGrpSpPr/>
              <p:nvPr/>
            </p:nvGrpSpPr>
            <p:grpSpPr>
              <a:xfrm>
                <a:off x="6656808" y="2512946"/>
                <a:ext cx="168991" cy="168991"/>
                <a:chOff x="-633412" y="1071562"/>
                <a:chExt cx="646112" cy="646112"/>
              </a:xfrm>
            </p:grpSpPr>
            <p:sp>
              <p:nvSpPr>
                <p:cNvPr id="1224" name="Shape 1224"/>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25" name="Shape 1225"/>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26" name="Shape 1226"/>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27" name="Shape 1227"/>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28" name="Shape 1228"/>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29" name="Shape 1229"/>
              <p:cNvGrpSpPr/>
              <p:nvPr/>
            </p:nvGrpSpPr>
            <p:grpSpPr>
              <a:xfrm>
                <a:off x="6850133" y="2318556"/>
                <a:ext cx="168991" cy="168991"/>
                <a:chOff x="-633412" y="1071562"/>
                <a:chExt cx="646112" cy="646112"/>
              </a:xfrm>
            </p:grpSpPr>
            <p:sp>
              <p:nvSpPr>
                <p:cNvPr id="1230" name="Shape 1230"/>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31" name="Shape 1231"/>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32" name="Shape 1232"/>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33" name="Shape 1233"/>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34" name="Shape 1234"/>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35" name="Shape 1235"/>
              <p:cNvGrpSpPr/>
              <p:nvPr/>
            </p:nvGrpSpPr>
            <p:grpSpPr>
              <a:xfrm>
                <a:off x="7061457" y="2517297"/>
                <a:ext cx="168991" cy="168991"/>
                <a:chOff x="-633412" y="1071562"/>
                <a:chExt cx="646112" cy="646112"/>
              </a:xfrm>
            </p:grpSpPr>
            <p:sp>
              <p:nvSpPr>
                <p:cNvPr id="1236" name="Shape 1236"/>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37" name="Shape 1237"/>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38" name="Shape 1238"/>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39" name="Shape 1239"/>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40" name="Shape 1240"/>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grpSp>
          <p:nvGrpSpPr>
            <p:cNvPr id="1241" name="Shape 1241"/>
            <p:cNvGrpSpPr/>
            <p:nvPr/>
          </p:nvGrpSpPr>
          <p:grpSpPr>
            <a:xfrm>
              <a:off x="6972792" y="2742508"/>
              <a:ext cx="573640" cy="367732"/>
              <a:chOff x="6656808" y="2318556"/>
              <a:chExt cx="573640" cy="367732"/>
            </a:xfrm>
          </p:grpSpPr>
          <p:sp>
            <p:nvSpPr>
              <p:cNvPr id="1242" name="Shape 1242"/>
              <p:cNvSpPr/>
              <p:nvPr/>
            </p:nvSpPr>
            <p:spPr>
              <a:xfrm>
                <a:off x="6680463" y="2398183"/>
                <a:ext cx="518565" cy="246668"/>
              </a:xfrm>
              <a:prstGeom prst="ellipse">
                <a:avLst/>
              </a:prstGeom>
              <a:noFill/>
              <a:ln w="19050"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43" name="Shape 1243"/>
              <p:cNvGrpSpPr/>
              <p:nvPr/>
            </p:nvGrpSpPr>
            <p:grpSpPr>
              <a:xfrm>
                <a:off x="6656808" y="2512946"/>
                <a:ext cx="168991" cy="168991"/>
                <a:chOff x="-633412" y="1071562"/>
                <a:chExt cx="646112" cy="646112"/>
              </a:xfrm>
            </p:grpSpPr>
            <p:sp>
              <p:nvSpPr>
                <p:cNvPr id="1244" name="Shape 1244"/>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45" name="Shape 1245"/>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46" name="Shape 1246"/>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47" name="Shape 1247"/>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48" name="Shape 1248"/>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49" name="Shape 1249"/>
              <p:cNvGrpSpPr/>
              <p:nvPr/>
            </p:nvGrpSpPr>
            <p:grpSpPr>
              <a:xfrm>
                <a:off x="6850133" y="2318556"/>
                <a:ext cx="168991" cy="168991"/>
                <a:chOff x="-633412" y="1071562"/>
                <a:chExt cx="646112" cy="646112"/>
              </a:xfrm>
            </p:grpSpPr>
            <p:sp>
              <p:nvSpPr>
                <p:cNvPr id="1250" name="Shape 1250"/>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51" name="Shape 1251"/>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52" name="Shape 1252"/>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53" name="Shape 1253"/>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54" name="Shape 1254"/>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55" name="Shape 1255"/>
              <p:cNvGrpSpPr/>
              <p:nvPr/>
            </p:nvGrpSpPr>
            <p:grpSpPr>
              <a:xfrm>
                <a:off x="7061457" y="2517297"/>
                <a:ext cx="168991" cy="168991"/>
                <a:chOff x="-633412" y="1071562"/>
                <a:chExt cx="646112" cy="646112"/>
              </a:xfrm>
            </p:grpSpPr>
            <p:sp>
              <p:nvSpPr>
                <p:cNvPr id="1256" name="Shape 1256"/>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57" name="Shape 1257"/>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58" name="Shape 1258"/>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59" name="Shape 1259"/>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60" name="Shape 1260"/>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grpSp>
          <p:nvGrpSpPr>
            <p:cNvPr id="1261" name="Shape 1261"/>
            <p:cNvGrpSpPr/>
            <p:nvPr/>
          </p:nvGrpSpPr>
          <p:grpSpPr>
            <a:xfrm>
              <a:off x="6202702" y="3886662"/>
              <a:ext cx="573640" cy="367732"/>
              <a:chOff x="6656808" y="2318556"/>
              <a:chExt cx="573640" cy="367732"/>
            </a:xfrm>
          </p:grpSpPr>
          <p:sp>
            <p:nvSpPr>
              <p:cNvPr id="1262" name="Shape 1262"/>
              <p:cNvSpPr/>
              <p:nvPr/>
            </p:nvSpPr>
            <p:spPr>
              <a:xfrm>
                <a:off x="6680463" y="2398183"/>
                <a:ext cx="518565" cy="246668"/>
              </a:xfrm>
              <a:prstGeom prst="ellipse">
                <a:avLst/>
              </a:prstGeom>
              <a:noFill/>
              <a:ln w="19050"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63" name="Shape 1263"/>
              <p:cNvGrpSpPr/>
              <p:nvPr/>
            </p:nvGrpSpPr>
            <p:grpSpPr>
              <a:xfrm>
                <a:off x="6656808" y="2512946"/>
                <a:ext cx="168991" cy="168991"/>
                <a:chOff x="-633412" y="1071562"/>
                <a:chExt cx="646112" cy="646112"/>
              </a:xfrm>
            </p:grpSpPr>
            <p:sp>
              <p:nvSpPr>
                <p:cNvPr id="1264" name="Shape 1264"/>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65" name="Shape 1265"/>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66" name="Shape 1266"/>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67" name="Shape 1267"/>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68" name="Shape 1268"/>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69" name="Shape 1269"/>
              <p:cNvGrpSpPr/>
              <p:nvPr/>
            </p:nvGrpSpPr>
            <p:grpSpPr>
              <a:xfrm>
                <a:off x="6850133" y="2318556"/>
                <a:ext cx="168991" cy="168991"/>
                <a:chOff x="-633412" y="1071562"/>
                <a:chExt cx="646112" cy="646112"/>
              </a:xfrm>
            </p:grpSpPr>
            <p:sp>
              <p:nvSpPr>
                <p:cNvPr id="1270" name="Shape 1270"/>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71" name="Shape 1271"/>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72" name="Shape 1272"/>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73" name="Shape 1273"/>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74" name="Shape 1274"/>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75" name="Shape 1275"/>
              <p:cNvGrpSpPr/>
              <p:nvPr/>
            </p:nvGrpSpPr>
            <p:grpSpPr>
              <a:xfrm>
                <a:off x="7061457" y="2517297"/>
                <a:ext cx="168991" cy="168991"/>
                <a:chOff x="-633412" y="1071562"/>
                <a:chExt cx="646112" cy="646112"/>
              </a:xfrm>
            </p:grpSpPr>
            <p:sp>
              <p:nvSpPr>
                <p:cNvPr id="1276" name="Shape 1276"/>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77" name="Shape 1277"/>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78" name="Shape 1278"/>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79" name="Shape 1279"/>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80" name="Shape 1280"/>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grpSp>
          <p:nvGrpSpPr>
            <p:cNvPr id="1281" name="Shape 1281"/>
            <p:cNvGrpSpPr/>
            <p:nvPr/>
          </p:nvGrpSpPr>
          <p:grpSpPr>
            <a:xfrm>
              <a:off x="6973903" y="3886662"/>
              <a:ext cx="573640" cy="367732"/>
              <a:chOff x="6656808" y="2318556"/>
              <a:chExt cx="573640" cy="367732"/>
            </a:xfrm>
          </p:grpSpPr>
          <p:sp>
            <p:nvSpPr>
              <p:cNvPr id="1282" name="Shape 1282"/>
              <p:cNvSpPr/>
              <p:nvPr/>
            </p:nvSpPr>
            <p:spPr>
              <a:xfrm>
                <a:off x="6680463" y="2398183"/>
                <a:ext cx="518565" cy="246668"/>
              </a:xfrm>
              <a:prstGeom prst="ellipse">
                <a:avLst/>
              </a:prstGeom>
              <a:noFill/>
              <a:ln w="19050"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83" name="Shape 1283"/>
              <p:cNvGrpSpPr/>
              <p:nvPr/>
            </p:nvGrpSpPr>
            <p:grpSpPr>
              <a:xfrm>
                <a:off x="6656808" y="2512946"/>
                <a:ext cx="168991" cy="168991"/>
                <a:chOff x="-633412" y="1071562"/>
                <a:chExt cx="646112" cy="646112"/>
              </a:xfrm>
            </p:grpSpPr>
            <p:sp>
              <p:nvSpPr>
                <p:cNvPr id="1284" name="Shape 1284"/>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85" name="Shape 1285"/>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86" name="Shape 1286"/>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87" name="Shape 1287"/>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88" name="Shape 1288"/>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89" name="Shape 1289"/>
              <p:cNvGrpSpPr/>
              <p:nvPr/>
            </p:nvGrpSpPr>
            <p:grpSpPr>
              <a:xfrm>
                <a:off x="6850133" y="2318556"/>
                <a:ext cx="168991" cy="168991"/>
                <a:chOff x="-633412" y="1071562"/>
                <a:chExt cx="646112" cy="646112"/>
              </a:xfrm>
            </p:grpSpPr>
            <p:sp>
              <p:nvSpPr>
                <p:cNvPr id="1290" name="Shape 1290"/>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91" name="Shape 1291"/>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92" name="Shape 1292"/>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93" name="Shape 1293"/>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94" name="Shape 1294"/>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nvGrpSpPr>
              <p:cNvPr id="1295" name="Shape 1295"/>
              <p:cNvGrpSpPr/>
              <p:nvPr/>
            </p:nvGrpSpPr>
            <p:grpSpPr>
              <a:xfrm>
                <a:off x="7061457" y="2517297"/>
                <a:ext cx="168991" cy="168991"/>
                <a:chOff x="-633412" y="1071562"/>
                <a:chExt cx="646112" cy="646112"/>
              </a:xfrm>
            </p:grpSpPr>
            <p:sp>
              <p:nvSpPr>
                <p:cNvPr id="1296" name="Shape 1296"/>
                <p:cNvSpPr/>
                <p:nvPr/>
              </p:nvSpPr>
              <p:spPr>
                <a:xfrm>
                  <a:off x="-633412" y="1071562"/>
                  <a:ext cx="646112" cy="646112"/>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lt1"/>
                </a:solidFill>
                <a:ln w="952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97" name="Shape 1297"/>
                <p:cNvCxnSpPr/>
                <p:nvPr/>
              </p:nvCxnSpPr>
              <p:spPr>
                <a:xfrm rot="10800000">
                  <a:off x="-455612"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98" name="Shape 1298"/>
                <p:cNvCxnSpPr/>
                <p:nvPr/>
              </p:nvCxnSpPr>
              <p:spPr>
                <a:xfrm rot="10800000">
                  <a:off x="-361943"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299" name="Shape 1299"/>
                <p:cNvCxnSpPr/>
                <p:nvPr/>
              </p:nvCxnSpPr>
              <p:spPr>
                <a:xfrm rot="10800000">
                  <a:off x="-26351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cxnSp>
              <p:nvCxnSpPr>
                <p:cNvPr id="1300" name="Shape 1300"/>
                <p:cNvCxnSpPr/>
                <p:nvPr/>
              </p:nvCxnSpPr>
              <p:spPr>
                <a:xfrm rot="10800000">
                  <a:off x="-168268" y="1227137"/>
                  <a:ext cx="0" cy="319087"/>
                </a:xfrm>
                <a:prstGeom prst="straightConnector1">
                  <a:avLst/>
                </a:prstGeom>
                <a:solidFill>
                  <a:schemeClr val="lt1"/>
                </a:solidFill>
                <a:ln w="9525" cap="rnd" cmpd="sng">
                  <a:solidFill>
                    <a:srgbClr val="24ACFF"/>
                  </a:solidFill>
                  <a:prstDash val="solid"/>
                  <a:round/>
                  <a:headEnd type="none" w="med" len="med"/>
                  <a:tailEnd type="none" w="med" len="med"/>
                </a:ln>
              </p:spPr>
            </p:cxnSp>
          </p:grpSp>
        </p:grpSp>
        <p:grpSp>
          <p:nvGrpSpPr>
            <p:cNvPr id="275" name="Group 274"/>
            <p:cNvGrpSpPr/>
            <p:nvPr/>
          </p:nvGrpSpPr>
          <p:grpSpPr>
            <a:xfrm>
              <a:off x="5575785" y="3871235"/>
              <a:ext cx="443846" cy="340761"/>
              <a:chOff x="5844268" y="4033429"/>
              <a:chExt cx="443846" cy="340761"/>
            </a:xfrm>
          </p:grpSpPr>
          <p:sp>
            <p:nvSpPr>
              <p:cNvPr id="274" name="Rectangle 273"/>
              <p:cNvSpPr/>
              <p:nvPr/>
            </p:nvSpPr>
            <p:spPr>
              <a:xfrm>
                <a:off x="5906853" y="4041098"/>
                <a:ext cx="227004" cy="32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6112637" y="4162000"/>
                <a:ext cx="116076" cy="20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40"/>
              <p:cNvGrpSpPr>
                <a:grpSpLocks noChangeAspect="1"/>
              </p:cNvGrpSpPr>
              <p:nvPr/>
            </p:nvGrpSpPr>
            <p:grpSpPr bwMode="auto">
              <a:xfrm>
                <a:off x="5844268" y="4033429"/>
                <a:ext cx="443846" cy="340761"/>
                <a:chOff x="964" y="149"/>
                <a:chExt cx="3832" cy="2942"/>
              </a:xfrm>
              <a:solidFill>
                <a:srgbClr val="24ACFF"/>
              </a:solidFill>
            </p:grpSpPr>
            <p:sp>
              <p:nvSpPr>
                <p:cNvPr id="262" name="Freeform 141"/>
                <p:cNvSpPr>
                  <a:spLocks noEditPoints="1"/>
                </p:cNvSpPr>
                <p:nvPr/>
              </p:nvSpPr>
              <p:spPr bwMode="auto">
                <a:xfrm>
                  <a:off x="964" y="149"/>
                  <a:ext cx="3832" cy="2942"/>
                </a:xfrm>
                <a:custGeom>
                  <a:avLst/>
                  <a:gdLst>
                    <a:gd name="T0" fmla="*/ 3383 w 3832"/>
                    <a:gd name="T1" fmla="*/ 2854 h 2942"/>
                    <a:gd name="T2" fmla="*/ 3383 w 3832"/>
                    <a:gd name="T3" fmla="*/ 1042 h 2942"/>
                    <a:gd name="T4" fmla="*/ 2589 w 3832"/>
                    <a:gd name="T5" fmla="*/ 1042 h 2942"/>
                    <a:gd name="T6" fmla="*/ 2589 w 3832"/>
                    <a:gd name="T7" fmla="*/ 0 h 2942"/>
                    <a:gd name="T8" fmla="*/ 449 w 3832"/>
                    <a:gd name="T9" fmla="*/ 0 h 2942"/>
                    <a:gd name="T10" fmla="*/ 449 w 3832"/>
                    <a:gd name="T11" fmla="*/ 2854 h 2942"/>
                    <a:gd name="T12" fmla="*/ 0 w 3832"/>
                    <a:gd name="T13" fmla="*/ 2854 h 2942"/>
                    <a:gd name="T14" fmla="*/ 0 w 3832"/>
                    <a:gd name="T15" fmla="*/ 2942 h 2942"/>
                    <a:gd name="T16" fmla="*/ 3832 w 3832"/>
                    <a:gd name="T17" fmla="*/ 2942 h 2942"/>
                    <a:gd name="T18" fmla="*/ 3832 w 3832"/>
                    <a:gd name="T19" fmla="*/ 2854 h 2942"/>
                    <a:gd name="T20" fmla="*/ 3383 w 3832"/>
                    <a:gd name="T21" fmla="*/ 2854 h 2942"/>
                    <a:gd name="T22" fmla="*/ 3295 w 3832"/>
                    <a:gd name="T23" fmla="*/ 1130 h 2942"/>
                    <a:gd name="T24" fmla="*/ 3295 w 3832"/>
                    <a:gd name="T25" fmla="*/ 2854 h 2942"/>
                    <a:gd name="T26" fmla="*/ 2589 w 3832"/>
                    <a:gd name="T27" fmla="*/ 2854 h 2942"/>
                    <a:gd name="T28" fmla="*/ 2589 w 3832"/>
                    <a:gd name="T29" fmla="*/ 1130 h 2942"/>
                    <a:gd name="T30" fmla="*/ 3295 w 3832"/>
                    <a:gd name="T31" fmla="*/ 1130 h 2942"/>
                    <a:gd name="T32" fmla="*/ 537 w 3832"/>
                    <a:gd name="T33" fmla="*/ 88 h 2942"/>
                    <a:gd name="T34" fmla="*/ 2501 w 3832"/>
                    <a:gd name="T35" fmla="*/ 88 h 2942"/>
                    <a:gd name="T36" fmla="*/ 2501 w 3832"/>
                    <a:gd name="T37" fmla="*/ 2854 h 2942"/>
                    <a:gd name="T38" fmla="*/ 1884 w 3832"/>
                    <a:gd name="T39" fmla="*/ 2854 h 2942"/>
                    <a:gd name="T40" fmla="*/ 1884 w 3832"/>
                    <a:gd name="T41" fmla="*/ 2333 h 2942"/>
                    <a:gd name="T42" fmla="*/ 1563 w 3832"/>
                    <a:gd name="T43" fmla="*/ 2333 h 2942"/>
                    <a:gd name="T44" fmla="*/ 1475 w 3832"/>
                    <a:gd name="T45" fmla="*/ 2333 h 2942"/>
                    <a:gd name="T46" fmla="*/ 1154 w 3832"/>
                    <a:gd name="T47" fmla="*/ 2333 h 2942"/>
                    <a:gd name="T48" fmla="*/ 1154 w 3832"/>
                    <a:gd name="T49" fmla="*/ 2854 h 2942"/>
                    <a:gd name="T50" fmla="*/ 537 w 3832"/>
                    <a:gd name="T51" fmla="*/ 2854 h 2942"/>
                    <a:gd name="T52" fmla="*/ 537 w 3832"/>
                    <a:gd name="T53" fmla="*/ 88 h 2942"/>
                    <a:gd name="T54" fmla="*/ 1475 w 3832"/>
                    <a:gd name="T55" fmla="*/ 2854 h 2942"/>
                    <a:gd name="T56" fmla="*/ 1243 w 3832"/>
                    <a:gd name="T57" fmla="*/ 2854 h 2942"/>
                    <a:gd name="T58" fmla="*/ 1243 w 3832"/>
                    <a:gd name="T59" fmla="*/ 2421 h 2942"/>
                    <a:gd name="T60" fmla="*/ 1475 w 3832"/>
                    <a:gd name="T61" fmla="*/ 2421 h 2942"/>
                    <a:gd name="T62" fmla="*/ 1475 w 3832"/>
                    <a:gd name="T63" fmla="*/ 2854 h 2942"/>
                    <a:gd name="T64" fmla="*/ 1796 w 3832"/>
                    <a:gd name="T65" fmla="*/ 2854 h 2942"/>
                    <a:gd name="T66" fmla="*/ 1563 w 3832"/>
                    <a:gd name="T67" fmla="*/ 2854 h 2942"/>
                    <a:gd name="T68" fmla="*/ 1563 w 3832"/>
                    <a:gd name="T69" fmla="*/ 2421 h 2942"/>
                    <a:gd name="T70" fmla="*/ 1796 w 3832"/>
                    <a:gd name="T71" fmla="*/ 2421 h 2942"/>
                    <a:gd name="T72" fmla="*/ 1796 w 3832"/>
                    <a:gd name="T73" fmla="*/ 2854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32" h="2942">
                      <a:moveTo>
                        <a:pt x="3383" y="2854"/>
                      </a:moveTo>
                      <a:lnTo>
                        <a:pt x="3383" y="1042"/>
                      </a:lnTo>
                      <a:lnTo>
                        <a:pt x="2589" y="1042"/>
                      </a:lnTo>
                      <a:lnTo>
                        <a:pt x="2589" y="0"/>
                      </a:lnTo>
                      <a:lnTo>
                        <a:pt x="449" y="0"/>
                      </a:lnTo>
                      <a:lnTo>
                        <a:pt x="449" y="2854"/>
                      </a:lnTo>
                      <a:lnTo>
                        <a:pt x="0" y="2854"/>
                      </a:lnTo>
                      <a:lnTo>
                        <a:pt x="0" y="2942"/>
                      </a:lnTo>
                      <a:lnTo>
                        <a:pt x="3832" y="2942"/>
                      </a:lnTo>
                      <a:lnTo>
                        <a:pt x="3832" y="2854"/>
                      </a:lnTo>
                      <a:lnTo>
                        <a:pt x="3383" y="2854"/>
                      </a:lnTo>
                      <a:close/>
                      <a:moveTo>
                        <a:pt x="3295" y="1130"/>
                      </a:moveTo>
                      <a:lnTo>
                        <a:pt x="3295" y="2854"/>
                      </a:lnTo>
                      <a:lnTo>
                        <a:pt x="2589" y="2854"/>
                      </a:lnTo>
                      <a:lnTo>
                        <a:pt x="2589" y="1130"/>
                      </a:lnTo>
                      <a:lnTo>
                        <a:pt x="3295" y="1130"/>
                      </a:lnTo>
                      <a:close/>
                      <a:moveTo>
                        <a:pt x="537" y="88"/>
                      </a:moveTo>
                      <a:lnTo>
                        <a:pt x="2501" y="88"/>
                      </a:lnTo>
                      <a:lnTo>
                        <a:pt x="2501" y="2854"/>
                      </a:lnTo>
                      <a:lnTo>
                        <a:pt x="1884" y="2854"/>
                      </a:lnTo>
                      <a:lnTo>
                        <a:pt x="1884" y="2333"/>
                      </a:lnTo>
                      <a:lnTo>
                        <a:pt x="1563" y="2333"/>
                      </a:lnTo>
                      <a:lnTo>
                        <a:pt x="1475" y="2333"/>
                      </a:lnTo>
                      <a:lnTo>
                        <a:pt x="1154" y="2333"/>
                      </a:lnTo>
                      <a:lnTo>
                        <a:pt x="1154" y="2854"/>
                      </a:lnTo>
                      <a:lnTo>
                        <a:pt x="537" y="2854"/>
                      </a:lnTo>
                      <a:lnTo>
                        <a:pt x="537" y="88"/>
                      </a:lnTo>
                      <a:close/>
                      <a:moveTo>
                        <a:pt x="1475" y="2854"/>
                      </a:moveTo>
                      <a:lnTo>
                        <a:pt x="1243" y="2854"/>
                      </a:lnTo>
                      <a:lnTo>
                        <a:pt x="1243" y="2421"/>
                      </a:lnTo>
                      <a:lnTo>
                        <a:pt x="1475" y="2421"/>
                      </a:lnTo>
                      <a:lnTo>
                        <a:pt x="1475" y="2854"/>
                      </a:lnTo>
                      <a:close/>
                      <a:moveTo>
                        <a:pt x="1796" y="2854"/>
                      </a:moveTo>
                      <a:lnTo>
                        <a:pt x="1563" y="2854"/>
                      </a:lnTo>
                      <a:lnTo>
                        <a:pt x="1563" y="2421"/>
                      </a:lnTo>
                      <a:lnTo>
                        <a:pt x="1796" y="2421"/>
                      </a:lnTo>
                      <a:lnTo>
                        <a:pt x="1796" y="2854"/>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42"/>
                <p:cNvSpPr>
                  <a:spLocks noEditPoints="1"/>
                </p:cNvSpPr>
                <p:nvPr/>
              </p:nvSpPr>
              <p:spPr bwMode="auto">
                <a:xfrm>
                  <a:off x="2896" y="1704"/>
                  <a:ext cx="385" cy="385"/>
                </a:xfrm>
                <a:custGeom>
                  <a:avLst/>
                  <a:gdLst>
                    <a:gd name="T0" fmla="*/ 385 w 385"/>
                    <a:gd name="T1" fmla="*/ 0 h 385"/>
                    <a:gd name="T2" fmla="*/ 0 w 385"/>
                    <a:gd name="T3" fmla="*/ 0 h 385"/>
                    <a:gd name="T4" fmla="*/ 0 w 385"/>
                    <a:gd name="T5" fmla="*/ 385 h 385"/>
                    <a:gd name="T6" fmla="*/ 385 w 385"/>
                    <a:gd name="T7" fmla="*/ 385 h 385"/>
                    <a:gd name="T8" fmla="*/ 385 w 385"/>
                    <a:gd name="T9" fmla="*/ 0 h 385"/>
                    <a:gd name="T10" fmla="*/ 297 w 385"/>
                    <a:gd name="T11" fmla="*/ 297 h 385"/>
                    <a:gd name="T12" fmla="*/ 88 w 385"/>
                    <a:gd name="T13" fmla="*/ 297 h 385"/>
                    <a:gd name="T14" fmla="*/ 88 w 385"/>
                    <a:gd name="T15" fmla="*/ 88 h 385"/>
                    <a:gd name="T16" fmla="*/ 297 w 385"/>
                    <a:gd name="T17" fmla="*/ 88 h 385"/>
                    <a:gd name="T18" fmla="*/ 297 w 385"/>
                    <a:gd name="T19" fmla="*/ 29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385" y="0"/>
                      </a:moveTo>
                      <a:lnTo>
                        <a:pt x="0" y="0"/>
                      </a:lnTo>
                      <a:lnTo>
                        <a:pt x="0" y="385"/>
                      </a:lnTo>
                      <a:lnTo>
                        <a:pt x="385" y="385"/>
                      </a:lnTo>
                      <a:lnTo>
                        <a:pt x="385" y="0"/>
                      </a:lnTo>
                      <a:close/>
                      <a:moveTo>
                        <a:pt x="297" y="297"/>
                      </a:moveTo>
                      <a:lnTo>
                        <a:pt x="88" y="297"/>
                      </a:lnTo>
                      <a:lnTo>
                        <a:pt x="88" y="88"/>
                      </a:lnTo>
                      <a:lnTo>
                        <a:pt x="297" y="88"/>
                      </a:lnTo>
                      <a:lnTo>
                        <a:pt x="297" y="297"/>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43"/>
                <p:cNvSpPr>
                  <a:spLocks noEditPoints="1"/>
                </p:cNvSpPr>
                <p:nvPr/>
              </p:nvSpPr>
              <p:spPr bwMode="auto">
                <a:xfrm>
                  <a:off x="2295" y="1704"/>
                  <a:ext cx="377" cy="385"/>
                </a:xfrm>
                <a:custGeom>
                  <a:avLst/>
                  <a:gdLst>
                    <a:gd name="T0" fmla="*/ 377 w 377"/>
                    <a:gd name="T1" fmla="*/ 0 h 385"/>
                    <a:gd name="T2" fmla="*/ 0 w 377"/>
                    <a:gd name="T3" fmla="*/ 0 h 385"/>
                    <a:gd name="T4" fmla="*/ 0 w 377"/>
                    <a:gd name="T5" fmla="*/ 385 h 385"/>
                    <a:gd name="T6" fmla="*/ 377 w 377"/>
                    <a:gd name="T7" fmla="*/ 385 h 385"/>
                    <a:gd name="T8" fmla="*/ 377 w 377"/>
                    <a:gd name="T9" fmla="*/ 0 h 385"/>
                    <a:gd name="T10" fmla="*/ 288 w 377"/>
                    <a:gd name="T11" fmla="*/ 297 h 385"/>
                    <a:gd name="T12" fmla="*/ 88 w 377"/>
                    <a:gd name="T13" fmla="*/ 297 h 385"/>
                    <a:gd name="T14" fmla="*/ 88 w 377"/>
                    <a:gd name="T15" fmla="*/ 88 h 385"/>
                    <a:gd name="T16" fmla="*/ 288 w 377"/>
                    <a:gd name="T17" fmla="*/ 88 h 385"/>
                    <a:gd name="T18" fmla="*/ 288 w 377"/>
                    <a:gd name="T19" fmla="*/ 29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85">
                      <a:moveTo>
                        <a:pt x="377" y="0"/>
                      </a:moveTo>
                      <a:lnTo>
                        <a:pt x="0" y="0"/>
                      </a:lnTo>
                      <a:lnTo>
                        <a:pt x="0" y="385"/>
                      </a:lnTo>
                      <a:lnTo>
                        <a:pt x="377" y="385"/>
                      </a:lnTo>
                      <a:lnTo>
                        <a:pt x="377" y="0"/>
                      </a:lnTo>
                      <a:close/>
                      <a:moveTo>
                        <a:pt x="288" y="297"/>
                      </a:moveTo>
                      <a:lnTo>
                        <a:pt x="88" y="297"/>
                      </a:lnTo>
                      <a:lnTo>
                        <a:pt x="88" y="88"/>
                      </a:lnTo>
                      <a:lnTo>
                        <a:pt x="288" y="88"/>
                      </a:lnTo>
                      <a:lnTo>
                        <a:pt x="288" y="297"/>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44"/>
                <p:cNvSpPr>
                  <a:spLocks noEditPoints="1"/>
                </p:cNvSpPr>
                <p:nvPr/>
              </p:nvSpPr>
              <p:spPr bwMode="auto">
                <a:xfrm>
                  <a:off x="1694" y="1704"/>
                  <a:ext cx="376" cy="385"/>
                </a:xfrm>
                <a:custGeom>
                  <a:avLst/>
                  <a:gdLst>
                    <a:gd name="T0" fmla="*/ 0 w 376"/>
                    <a:gd name="T1" fmla="*/ 385 h 385"/>
                    <a:gd name="T2" fmla="*/ 376 w 376"/>
                    <a:gd name="T3" fmla="*/ 385 h 385"/>
                    <a:gd name="T4" fmla="*/ 376 w 376"/>
                    <a:gd name="T5" fmla="*/ 0 h 385"/>
                    <a:gd name="T6" fmla="*/ 0 w 376"/>
                    <a:gd name="T7" fmla="*/ 0 h 385"/>
                    <a:gd name="T8" fmla="*/ 0 w 376"/>
                    <a:gd name="T9" fmla="*/ 385 h 385"/>
                    <a:gd name="T10" fmla="*/ 88 w 376"/>
                    <a:gd name="T11" fmla="*/ 88 h 385"/>
                    <a:gd name="T12" fmla="*/ 288 w 376"/>
                    <a:gd name="T13" fmla="*/ 88 h 385"/>
                    <a:gd name="T14" fmla="*/ 288 w 376"/>
                    <a:gd name="T15" fmla="*/ 297 h 385"/>
                    <a:gd name="T16" fmla="*/ 88 w 376"/>
                    <a:gd name="T17" fmla="*/ 297 h 385"/>
                    <a:gd name="T18" fmla="*/ 88 w 376"/>
                    <a:gd name="T19" fmla="*/ 8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85">
                      <a:moveTo>
                        <a:pt x="0" y="385"/>
                      </a:moveTo>
                      <a:lnTo>
                        <a:pt x="376" y="385"/>
                      </a:lnTo>
                      <a:lnTo>
                        <a:pt x="376" y="0"/>
                      </a:lnTo>
                      <a:lnTo>
                        <a:pt x="0" y="0"/>
                      </a:lnTo>
                      <a:lnTo>
                        <a:pt x="0" y="385"/>
                      </a:lnTo>
                      <a:close/>
                      <a:moveTo>
                        <a:pt x="88" y="88"/>
                      </a:moveTo>
                      <a:lnTo>
                        <a:pt x="288" y="88"/>
                      </a:lnTo>
                      <a:lnTo>
                        <a:pt x="288" y="297"/>
                      </a:lnTo>
                      <a:lnTo>
                        <a:pt x="88" y="297"/>
                      </a:lnTo>
                      <a:lnTo>
                        <a:pt x="88" y="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45"/>
                <p:cNvSpPr>
                  <a:spLocks noEditPoints="1"/>
                </p:cNvSpPr>
                <p:nvPr/>
              </p:nvSpPr>
              <p:spPr bwMode="auto">
                <a:xfrm>
                  <a:off x="2896" y="1103"/>
                  <a:ext cx="385" cy="377"/>
                </a:xfrm>
                <a:custGeom>
                  <a:avLst/>
                  <a:gdLst>
                    <a:gd name="T0" fmla="*/ 385 w 385"/>
                    <a:gd name="T1" fmla="*/ 0 h 377"/>
                    <a:gd name="T2" fmla="*/ 0 w 385"/>
                    <a:gd name="T3" fmla="*/ 0 h 377"/>
                    <a:gd name="T4" fmla="*/ 0 w 385"/>
                    <a:gd name="T5" fmla="*/ 377 h 377"/>
                    <a:gd name="T6" fmla="*/ 385 w 385"/>
                    <a:gd name="T7" fmla="*/ 377 h 377"/>
                    <a:gd name="T8" fmla="*/ 385 w 385"/>
                    <a:gd name="T9" fmla="*/ 0 h 377"/>
                    <a:gd name="T10" fmla="*/ 297 w 385"/>
                    <a:gd name="T11" fmla="*/ 288 h 377"/>
                    <a:gd name="T12" fmla="*/ 88 w 385"/>
                    <a:gd name="T13" fmla="*/ 288 h 377"/>
                    <a:gd name="T14" fmla="*/ 88 w 385"/>
                    <a:gd name="T15" fmla="*/ 88 h 377"/>
                    <a:gd name="T16" fmla="*/ 297 w 385"/>
                    <a:gd name="T17" fmla="*/ 88 h 377"/>
                    <a:gd name="T18" fmla="*/ 297 w 385"/>
                    <a:gd name="T19" fmla="*/ 2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77">
                      <a:moveTo>
                        <a:pt x="385" y="0"/>
                      </a:moveTo>
                      <a:lnTo>
                        <a:pt x="0" y="0"/>
                      </a:lnTo>
                      <a:lnTo>
                        <a:pt x="0" y="377"/>
                      </a:lnTo>
                      <a:lnTo>
                        <a:pt x="385" y="377"/>
                      </a:lnTo>
                      <a:lnTo>
                        <a:pt x="385" y="0"/>
                      </a:lnTo>
                      <a:close/>
                      <a:moveTo>
                        <a:pt x="297" y="288"/>
                      </a:moveTo>
                      <a:lnTo>
                        <a:pt x="88" y="288"/>
                      </a:lnTo>
                      <a:lnTo>
                        <a:pt x="88" y="88"/>
                      </a:lnTo>
                      <a:lnTo>
                        <a:pt x="297" y="88"/>
                      </a:lnTo>
                      <a:lnTo>
                        <a:pt x="297"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46"/>
                <p:cNvSpPr>
                  <a:spLocks noEditPoints="1"/>
                </p:cNvSpPr>
                <p:nvPr/>
              </p:nvSpPr>
              <p:spPr bwMode="auto">
                <a:xfrm>
                  <a:off x="2295" y="1103"/>
                  <a:ext cx="377" cy="377"/>
                </a:xfrm>
                <a:custGeom>
                  <a:avLst/>
                  <a:gdLst>
                    <a:gd name="T0" fmla="*/ 377 w 377"/>
                    <a:gd name="T1" fmla="*/ 0 h 377"/>
                    <a:gd name="T2" fmla="*/ 0 w 377"/>
                    <a:gd name="T3" fmla="*/ 0 h 377"/>
                    <a:gd name="T4" fmla="*/ 0 w 377"/>
                    <a:gd name="T5" fmla="*/ 377 h 377"/>
                    <a:gd name="T6" fmla="*/ 377 w 377"/>
                    <a:gd name="T7" fmla="*/ 377 h 377"/>
                    <a:gd name="T8" fmla="*/ 377 w 377"/>
                    <a:gd name="T9" fmla="*/ 0 h 377"/>
                    <a:gd name="T10" fmla="*/ 288 w 377"/>
                    <a:gd name="T11" fmla="*/ 288 h 377"/>
                    <a:gd name="T12" fmla="*/ 88 w 377"/>
                    <a:gd name="T13" fmla="*/ 288 h 377"/>
                    <a:gd name="T14" fmla="*/ 88 w 377"/>
                    <a:gd name="T15" fmla="*/ 88 h 377"/>
                    <a:gd name="T16" fmla="*/ 288 w 377"/>
                    <a:gd name="T17" fmla="*/ 88 h 377"/>
                    <a:gd name="T18" fmla="*/ 288 w 377"/>
                    <a:gd name="T19" fmla="*/ 2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7">
                      <a:moveTo>
                        <a:pt x="377" y="0"/>
                      </a:moveTo>
                      <a:lnTo>
                        <a:pt x="0" y="0"/>
                      </a:lnTo>
                      <a:lnTo>
                        <a:pt x="0" y="377"/>
                      </a:lnTo>
                      <a:lnTo>
                        <a:pt x="377" y="377"/>
                      </a:lnTo>
                      <a:lnTo>
                        <a:pt x="377" y="0"/>
                      </a:lnTo>
                      <a:close/>
                      <a:moveTo>
                        <a:pt x="288" y="288"/>
                      </a:moveTo>
                      <a:lnTo>
                        <a:pt x="88" y="288"/>
                      </a:lnTo>
                      <a:lnTo>
                        <a:pt x="88" y="88"/>
                      </a:lnTo>
                      <a:lnTo>
                        <a:pt x="288" y="88"/>
                      </a:lnTo>
                      <a:lnTo>
                        <a:pt x="288"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47"/>
                <p:cNvSpPr>
                  <a:spLocks noEditPoints="1"/>
                </p:cNvSpPr>
                <p:nvPr/>
              </p:nvSpPr>
              <p:spPr bwMode="auto">
                <a:xfrm>
                  <a:off x="1694" y="1103"/>
                  <a:ext cx="376" cy="377"/>
                </a:xfrm>
                <a:custGeom>
                  <a:avLst/>
                  <a:gdLst>
                    <a:gd name="T0" fmla="*/ 0 w 376"/>
                    <a:gd name="T1" fmla="*/ 377 h 377"/>
                    <a:gd name="T2" fmla="*/ 376 w 376"/>
                    <a:gd name="T3" fmla="*/ 377 h 377"/>
                    <a:gd name="T4" fmla="*/ 376 w 376"/>
                    <a:gd name="T5" fmla="*/ 0 h 377"/>
                    <a:gd name="T6" fmla="*/ 0 w 376"/>
                    <a:gd name="T7" fmla="*/ 0 h 377"/>
                    <a:gd name="T8" fmla="*/ 0 w 376"/>
                    <a:gd name="T9" fmla="*/ 377 h 377"/>
                    <a:gd name="T10" fmla="*/ 88 w 376"/>
                    <a:gd name="T11" fmla="*/ 88 h 377"/>
                    <a:gd name="T12" fmla="*/ 288 w 376"/>
                    <a:gd name="T13" fmla="*/ 88 h 377"/>
                    <a:gd name="T14" fmla="*/ 288 w 376"/>
                    <a:gd name="T15" fmla="*/ 288 h 377"/>
                    <a:gd name="T16" fmla="*/ 88 w 376"/>
                    <a:gd name="T17" fmla="*/ 288 h 377"/>
                    <a:gd name="T18" fmla="*/ 88 w 376"/>
                    <a:gd name="T19" fmla="*/ 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0" y="377"/>
                      </a:moveTo>
                      <a:lnTo>
                        <a:pt x="376" y="377"/>
                      </a:lnTo>
                      <a:lnTo>
                        <a:pt x="376" y="0"/>
                      </a:lnTo>
                      <a:lnTo>
                        <a:pt x="0" y="0"/>
                      </a:lnTo>
                      <a:lnTo>
                        <a:pt x="0" y="377"/>
                      </a:lnTo>
                      <a:close/>
                      <a:moveTo>
                        <a:pt x="88" y="88"/>
                      </a:moveTo>
                      <a:lnTo>
                        <a:pt x="288" y="88"/>
                      </a:lnTo>
                      <a:lnTo>
                        <a:pt x="288" y="288"/>
                      </a:lnTo>
                      <a:lnTo>
                        <a:pt x="88" y="288"/>
                      </a:lnTo>
                      <a:lnTo>
                        <a:pt x="88" y="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48"/>
                <p:cNvSpPr>
                  <a:spLocks noEditPoints="1"/>
                </p:cNvSpPr>
                <p:nvPr/>
              </p:nvSpPr>
              <p:spPr bwMode="auto">
                <a:xfrm>
                  <a:off x="2896" y="502"/>
                  <a:ext cx="385" cy="376"/>
                </a:xfrm>
                <a:custGeom>
                  <a:avLst/>
                  <a:gdLst>
                    <a:gd name="T0" fmla="*/ 385 w 385"/>
                    <a:gd name="T1" fmla="*/ 0 h 376"/>
                    <a:gd name="T2" fmla="*/ 0 w 385"/>
                    <a:gd name="T3" fmla="*/ 0 h 376"/>
                    <a:gd name="T4" fmla="*/ 0 w 385"/>
                    <a:gd name="T5" fmla="*/ 376 h 376"/>
                    <a:gd name="T6" fmla="*/ 385 w 385"/>
                    <a:gd name="T7" fmla="*/ 376 h 376"/>
                    <a:gd name="T8" fmla="*/ 385 w 385"/>
                    <a:gd name="T9" fmla="*/ 0 h 376"/>
                    <a:gd name="T10" fmla="*/ 297 w 385"/>
                    <a:gd name="T11" fmla="*/ 288 h 376"/>
                    <a:gd name="T12" fmla="*/ 88 w 385"/>
                    <a:gd name="T13" fmla="*/ 288 h 376"/>
                    <a:gd name="T14" fmla="*/ 88 w 385"/>
                    <a:gd name="T15" fmla="*/ 88 h 376"/>
                    <a:gd name="T16" fmla="*/ 297 w 385"/>
                    <a:gd name="T17" fmla="*/ 88 h 376"/>
                    <a:gd name="T18" fmla="*/ 297 w 385"/>
                    <a:gd name="T19" fmla="*/ 2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76">
                      <a:moveTo>
                        <a:pt x="385" y="0"/>
                      </a:moveTo>
                      <a:lnTo>
                        <a:pt x="0" y="0"/>
                      </a:lnTo>
                      <a:lnTo>
                        <a:pt x="0" y="376"/>
                      </a:lnTo>
                      <a:lnTo>
                        <a:pt x="385" y="376"/>
                      </a:lnTo>
                      <a:lnTo>
                        <a:pt x="385" y="0"/>
                      </a:lnTo>
                      <a:close/>
                      <a:moveTo>
                        <a:pt x="297" y="288"/>
                      </a:moveTo>
                      <a:lnTo>
                        <a:pt x="88" y="288"/>
                      </a:lnTo>
                      <a:lnTo>
                        <a:pt x="88" y="88"/>
                      </a:lnTo>
                      <a:lnTo>
                        <a:pt x="297" y="88"/>
                      </a:lnTo>
                      <a:lnTo>
                        <a:pt x="297"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49"/>
                <p:cNvSpPr>
                  <a:spLocks noEditPoints="1"/>
                </p:cNvSpPr>
                <p:nvPr/>
              </p:nvSpPr>
              <p:spPr bwMode="auto">
                <a:xfrm>
                  <a:off x="2295" y="502"/>
                  <a:ext cx="377" cy="376"/>
                </a:xfrm>
                <a:custGeom>
                  <a:avLst/>
                  <a:gdLst>
                    <a:gd name="T0" fmla="*/ 377 w 377"/>
                    <a:gd name="T1" fmla="*/ 0 h 376"/>
                    <a:gd name="T2" fmla="*/ 0 w 377"/>
                    <a:gd name="T3" fmla="*/ 0 h 376"/>
                    <a:gd name="T4" fmla="*/ 0 w 377"/>
                    <a:gd name="T5" fmla="*/ 376 h 376"/>
                    <a:gd name="T6" fmla="*/ 377 w 377"/>
                    <a:gd name="T7" fmla="*/ 376 h 376"/>
                    <a:gd name="T8" fmla="*/ 377 w 377"/>
                    <a:gd name="T9" fmla="*/ 0 h 376"/>
                    <a:gd name="T10" fmla="*/ 288 w 377"/>
                    <a:gd name="T11" fmla="*/ 288 h 376"/>
                    <a:gd name="T12" fmla="*/ 88 w 377"/>
                    <a:gd name="T13" fmla="*/ 288 h 376"/>
                    <a:gd name="T14" fmla="*/ 88 w 377"/>
                    <a:gd name="T15" fmla="*/ 88 h 376"/>
                    <a:gd name="T16" fmla="*/ 288 w 377"/>
                    <a:gd name="T17" fmla="*/ 88 h 376"/>
                    <a:gd name="T18" fmla="*/ 288 w 377"/>
                    <a:gd name="T19" fmla="*/ 2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6">
                      <a:moveTo>
                        <a:pt x="377" y="0"/>
                      </a:moveTo>
                      <a:lnTo>
                        <a:pt x="0" y="0"/>
                      </a:lnTo>
                      <a:lnTo>
                        <a:pt x="0" y="376"/>
                      </a:lnTo>
                      <a:lnTo>
                        <a:pt x="377" y="376"/>
                      </a:lnTo>
                      <a:lnTo>
                        <a:pt x="377" y="0"/>
                      </a:lnTo>
                      <a:close/>
                      <a:moveTo>
                        <a:pt x="288" y="288"/>
                      </a:moveTo>
                      <a:lnTo>
                        <a:pt x="88" y="288"/>
                      </a:lnTo>
                      <a:lnTo>
                        <a:pt x="88" y="88"/>
                      </a:lnTo>
                      <a:lnTo>
                        <a:pt x="288" y="88"/>
                      </a:lnTo>
                      <a:lnTo>
                        <a:pt x="288"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50"/>
                <p:cNvSpPr>
                  <a:spLocks noEditPoints="1"/>
                </p:cNvSpPr>
                <p:nvPr/>
              </p:nvSpPr>
              <p:spPr bwMode="auto">
                <a:xfrm>
                  <a:off x="1694" y="502"/>
                  <a:ext cx="376" cy="376"/>
                </a:xfrm>
                <a:custGeom>
                  <a:avLst/>
                  <a:gdLst>
                    <a:gd name="T0" fmla="*/ 0 w 376"/>
                    <a:gd name="T1" fmla="*/ 0 h 376"/>
                    <a:gd name="T2" fmla="*/ 0 w 376"/>
                    <a:gd name="T3" fmla="*/ 376 h 376"/>
                    <a:gd name="T4" fmla="*/ 376 w 376"/>
                    <a:gd name="T5" fmla="*/ 376 h 376"/>
                    <a:gd name="T6" fmla="*/ 376 w 376"/>
                    <a:gd name="T7" fmla="*/ 0 h 376"/>
                    <a:gd name="T8" fmla="*/ 0 w 376"/>
                    <a:gd name="T9" fmla="*/ 0 h 376"/>
                    <a:gd name="T10" fmla="*/ 288 w 376"/>
                    <a:gd name="T11" fmla="*/ 288 h 376"/>
                    <a:gd name="T12" fmla="*/ 88 w 376"/>
                    <a:gd name="T13" fmla="*/ 288 h 376"/>
                    <a:gd name="T14" fmla="*/ 88 w 376"/>
                    <a:gd name="T15" fmla="*/ 88 h 376"/>
                    <a:gd name="T16" fmla="*/ 288 w 376"/>
                    <a:gd name="T17" fmla="*/ 88 h 376"/>
                    <a:gd name="T18" fmla="*/ 288 w 376"/>
                    <a:gd name="T19" fmla="*/ 2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6">
                      <a:moveTo>
                        <a:pt x="0" y="0"/>
                      </a:moveTo>
                      <a:lnTo>
                        <a:pt x="0" y="376"/>
                      </a:lnTo>
                      <a:lnTo>
                        <a:pt x="376" y="376"/>
                      </a:lnTo>
                      <a:lnTo>
                        <a:pt x="376" y="0"/>
                      </a:lnTo>
                      <a:lnTo>
                        <a:pt x="0" y="0"/>
                      </a:lnTo>
                      <a:close/>
                      <a:moveTo>
                        <a:pt x="288" y="288"/>
                      </a:moveTo>
                      <a:lnTo>
                        <a:pt x="88" y="288"/>
                      </a:lnTo>
                      <a:lnTo>
                        <a:pt x="88" y="88"/>
                      </a:lnTo>
                      <a:lnTo>
                        <a:pt x="288" y="88"/>
                      </a:lnTo>
                      <a:lnTo>
                        <a:pt x="288"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51"/>
                <p:cNvSpPr>
                  <a:spLocks noEditPoints="1"/>
                </p:cNvSpPr>
                <p:nvPr/>
              </p:nvSpPr>
              <p:spPr bwMode="auto">
                <a:xfrm>
                  <a:off x="3722" y="2065"/>
                  <a:ext cx="377" cy="385"/>
                </a:xfrm>
                <a:custGeom>
                  <a:avLst/>
                  <a:gdLst>
                    <a:gd name="T0" fmla="*/ 377 w 377"/>
                    <a:gd name="T1" fmla="*/ 385 h 385"/>
                    <a:gd name="T2" fmla="*/ 377 w 377"/>
                    <a:gd name="T3" fmla="*/ 0 h 385"/>
                    <a:gd name="T4" fmla="*/ 0 w 377"/>
                    <a:gd name="T5" fmla="*/ 0 h 385"/>
                    <a:gd name="T6" fmla="*/ 0 w 377"/>
                    <a:gd name="T7" fmla="*/ 385 h 385"/>
                    <a:gd name="T8" fmla="*/ 377 w 377"/>
                    <a:gd name="T9" fmla="*/ 385 h 385"/>
                    <a:gd name="T10" fmla="*/ 88 w 377"/>
                    <a:gd name="T11" fmla="*/ 88 h 385"/>
                    <a:gd name="T12" fmla="*/ 288 w 377"/>
                    <a:gd name="T13" fmla="*/ 88 h 385"/>
                    <a:gd name="T14" fmla="*/ 288 w 377"/>
                    <a:gd name="T15" fmla="*/ 297 h 385"/>
                    <a:gd name="T16" fmla="*/ 88 w 377"/>
                    <a:gd name="T17" fmla="*/ 297 h 385"/>
                    <a:gd name="T18" fmla="*/ 88 w 377"/>
                    <a:gd name="T19" fmla="*/ 8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85">
                      <a:moveTo>
                        <a:pt x="377" y="385"/>
                      </a:moveTo>
                      <a:lnTo>
                        <a:pt x="377" y="0"/>
                      </a:lnTo>
                      <a:lnTo>
                        <a:pt x="0" y="0"/>
                      </a:lnTo>
                      <a:lnTo>
                        <a:pt x="0" y="385"/>
                      </a:lnTo>
                      <a:lnTo>
                        <a:pt x="377" y="385"/>
                      </a:lnTo>
                      <a:close/>
                      <a:moveTo>
                        <a:pt x="88" y="88"/>
                      </a:moveTo>
                      <a:lnTo>
                        <a:pt x="288" y="88"/>
                      </a:lnTo>
                      <a:lnTo>
                        <a:pt x="288" y="297"/>
                      </a:lnTo>
                      <a:lnTo>
                        <a:pt x="88" y="297"/>
                      </a:lnTo>
                      <a:lnTo>
                        <a:pt x="88" y="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52"/>
                <p:cNvSpPr>
                  <a:spLocks noEditPoints="1"/>
                </p:cNvSpPr>
                <p:nvPr/>
              </p:nvSpPr>
              <p:spPr bwMode="auto">
                <a:xfrm>
                  <a:off x="3722" y="1464"/>
                  <a:ext cx="377" cy="376"/>
                </a:xfrm>
                <a:custGeom>
                  <a:avLst/>
                  <a:gdLst>
                    <a:gd name="T0" fmla="*/ 377 w 377"/>
                    <a:gd name="T1" fmla="*/ 0 h 376"/>
                    <a:gd name="T2" fmla="*/ 0 w 377"/>
                    <a:gd name="T3" fmla="*/ 0 h 376"/>
                    <a:gd name="T4" fmla="*/ 0 w 377"/>
                    <a:gd name="T5" fmla="*/ 376 h 376"/>
                    <a:gd name="T6" fmla="*/ 377 w 377"/>
                    <a:gd name="T7" fmla="*/ 376 h 376"/>
                    <a:gd name="T8" fmla="*/ 377 w 377"/>
                    <a:gd name="T9" fmla="*/ 0 h 376"/>
                    <a:gd name="T10" fmla="*/ 288 w 377"/>
                    <a:gd name="T11" fmla="*/ 288 h 376"/>
                    <a:gd name="T12" fmla="*/ 88 w 377"/>
                    <a:gd name="T13" fmla="*/ 288 h 376"/>
                    <a:gd name="T14" fmla="*/ 88 w 377"/>
                    <a:gd name="T15" fmla="*/ 88 h 376"/>
                    <a:gd name="T16" fmla="*/ 288 w 377"/>
                    <a:gd name="T17" fmla="*/ 88 h 376"/>
                    <a:gd name="T18" fmla="*/ 288 w 377"/>
                    <a:gd name="T19" fmla="*/ 2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6">
                      <a:moveTo>
                        <a:pt x="377" y="0"/>
                      </a:moveTo>
                      <a:lnTo>
                        <a:pt x="0" y="0"/>
                      </a:lnTo>
                      <a:lnTo>
                        <a:pt x="0" y="376"/>
                      </a:lnTo>
                      <a:lnTo>
                        <a:pt x="377" y="376"/>
                      </a:lnTo>
                      <a:lnTo>
                        <a:pt x="377" y="0"/>
                      </a:lnTo>
                      <a:close/>
                      <a:moveTo>
                        <a:pt x="288" y="288"/>
                      </a:moveTo>
                      <a:lnTo>
                        <a:pt x="88" y="288"/>
                      </a:lnTo>
                      <a:lnTo>
                        <a:pt x="88" y="88"/>
                      </a:lnTo>
                      <a:lnTo>
                        <a:pt x="288" y="88"/>
                      </a:lnTo>
                      <a:lnTo>
                        <a:pt x="288" y="288"/>
                      </a:lnTo>
                      <a:close/>
                    </a:path>
                  </a:pathLst>
                </a:custGeom>
                <a:grpFill/>
                <a:ln w="3175">
                  <a:solidFill>
                    <a:srgbClr val="24AC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77" name="Group 276"/>
          <p:cNvGrpSpPr>
            <a:grpSpLocks noChangeAspect="1"/>
          </p:cNvGrpSpPr>
          <p:nvPr/>
        </p:nvGrpSpPr>
        <p:grpSpPr>
          <a:xfrm>
            <a:off x="6652744" y="1835427"/>
            <a:ext cx="543925" cy="379145"/>
            <a:chOff x="7596568" y="-171708"/>
            <a:chExt cx="1791435" cy="1248727"/>
          </a:xfrm>
        </p:grpSpPr>
        <p:sp>
          <p:nvSpPr>
            <p:cNvPr id="361" name="Shape 1462"/>
            <p:cNvSpPr/>
            <p:nvPr/>
          </p:nvSpPr>
          <p:spPr>
            <a:xfrm>
              <a:off x="7596568" y="-171708"/>
              <a:ext cx="1791435" cy="1248727"/>
            </a:xfrm>
            <a:prstGeom prst="rect">
              <a:avLst/>
            </a:prstGeom>
            <a:noFill/>
            <a:ln w="19050"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2" name="Shape 1463"/>
            <p:cNvSpPr/>
            <p:nvPr/>
          </p:nvSpPr>
          <p:spPr>
            <a:xfrm>
              <a:off x="8654131" y="26907"/>
              <a:ext cx="19964" cy="924060"/>
            </a:xfrm>
            <a:prstGeom prst="rect">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3" name="Shape 1464"/>
            <p:cNvSpPr/>
            <p:nvPr/>
          </p:nvSpPr>
          <p:spPr>
            <a:xfrm>
              <a:off x="8794709" y="26907"/>
              <a:ext cx="19964" cy="924060"/>
            </a:xfrm>
            <a:prstGeom prst="rect">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4" name="Shape 1465"/>
            <p:cNvSpPr/>
            <p:nvPr/>
          </p:nvSpPr>
          <p:spPr>
            <a:xfrm>
              <a:off x="8925475" y="26907"/>
              <a:ext cx="19964" cy="924060"/>
            </a:xfrm>
            <a:prstGeom prst="rect">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5" name="Shape 1466"/>
            <p:cNvSpPr/>
            <p:nvPr/>
          </p:nvSpPr>
          <p:spPr>
            <a:xfrm>
              <a:off x="9056237" y="26907"/>
              <a:ext cx="19964" cy="924060"/>
            </a:xfrm>
            <a:prstGeom prst="rect">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6" name="Shape 1467"/>
            <p:cNvSpPr/>
            <p:nvPr/>
          </p:nvSpPr>
          <p:spPr>
            <a:xfrm>
              <a:off x="9187005" y="26907"/>
              <a:ext cx="19964" cy="924060"/>
            </a:xfrm>
            <a:prstGeom prst="rect">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7" name="Shape 1468"/>
            <p:cNvSpPr/>
            <p:nvPr/>
          </p:nvSpPr>
          <p:spPr>
            <a:xfrm>
              <a:off x="8623076" y="538036"/>
              <a:ext cx="90251" cy="80632"/>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8" name="Shape 1469"/>
            <p:cNvSpPr/>
            <p:nvPr/>
          </p:nvSpPr>
          <p:spPr>
            <a:xfrm>
              <a:off x="8642694" y="555557"/>
              <a:ext cx="50317" cy="44954"/>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69" name="Shape 1470"/>
            <p:cNvSpPr/>
            <p:nvPr/>
          </p:nvSpPr>
          <p:spPr>
            <a:xfrm>
              <a:off x="8753844" y="492763"/>
              <a:ext cx="90251" cy="82059"/>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0" name="Shape 1471"/>
            <p:cNvSpPr/>
            <p:nvPr/>
          </p:nvSpPr>
          <p:spPr>
            <a:xfrm>
              <a:off x="8773459" y="511747"/>
              <a:ext cx="50317" cy="43522"/>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1" name="Shape 1472"/>
            <p:cNvSpPr/>
            <p:nvPr/>
          </p:nvSpPr>
          <p:spPr>
            <a:xfrm>
              <a:off x="8884609" y="448953"/>
              <a:ext cx="90251" cy="80632"/>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2" name="Shape 1473"/>
            <p:cNvSpPr/>
            <p:nvPr/>
          </p:nvSpPr>
          <p:spPr>
            <a:xfrm>
              <a:off x="8914032" y="466478"/>
              <a:ext cx="40733" cy="44954"/>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3" name="Shape 1474"/>
            <p:cNvSpPr/>
            <p:nvPr/>
          </p:nvSpPr>
          <p:spPr>
            <a:xfrm>
              <a:off x="9025182" y="403680"/>
              <a:ext cx="91848" cy="80632"/>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4" name="Shape 1475"/>
            <p:cNvSpPr/>
            <p:nvPr/>
          </p:nvSpPr>
          <p:spPr>
            <a:xfrm>
              <a:off x="9044800" y="421205"/>
              <a:ext cx="40733" cy="44954"/>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5" name="Shape 1476"/>
            <p:cNvSpPr/>
            <p:nvPr/>
          </p:nvSpPr>
          <p:spPr>
            <a:xfrm>
              <a:off x="9155949" y="358407"/>
              <a:ext cx="91848" cy="80632"/>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6" name="Shape 1477"/>
            <p:cNvSpPr/>
            <p:nvPr/>
          </p:nvSpPr>
          <p:spPr>
            <a:xfrm>
              <a:off x="9175562" y="375932"/>
              <a:ext cx="50317" cy="44954"/>
            </a:xfrm>
            <a:prstGeom prst="ellipse">
              <a:avLst/>
            </a:pr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7" name="Shape 1478"/>
            <p:cNvSpPr/>
            <p:nvPr/>
          </p:nvSpPr>
          <p:spPr>
            <a:xfrm>
              <a:off x="7809059" y="-46114"/>
              <a:ext cx="19964" cy="378184"/>
            </a:xfrm>
            <a:custGeom>
              <a:avLst/>
              <a:gdLst/>
              <a:ahLst/>
              <a:cxnLst/>
              <a:rect l="0" t="0" r="0" b="0"/>
              <a:pathLst>
                <a:path w="120000" h="120000" extrusionOk="0">
                  <a:moveTo>
                    <a:pt x="60000" y="120000"/>
                  </a:moveTo>
                  <a:cubicBezTo>
                    <a:pt x="60000" y="120000"/>
                    <a:pt x="0" y="120000"/>
                    <a:pt x="0" y="117142"/>
                  </a:cubicBezTo>
                  <a:cubicBezTo>
                    <a:pt x="0" y="2857"/>
                    <a:pt x="0" y="2857"/>
                    <a:pt x="0" y="2857"/>
                  </a:cubicBezTo>
                  <a:cubicBezTo>
                    <a:pt x="0" y="2857"/>
                    <a:pt x="60000" y="0"/>
                    <a:pt x="60000" y="0"/>
                  </a:cubicBezTo>
                  <a:cubicBezTo>
                    <a:pt x="120000" y="0"/>
                    <a:pt x="120000" y="2857"/>
                    <a:pt x="120000" y="2857"/>
                  </a:cubicBezTo>
                  <a:cubicBezTo>
                    <a:pt x="120000" y="117142"/>
                    <a:pt x="120000" y="117142"/>
                    <a:pt x="120000" y="117142"/>
                  </a:cubicBezTo>
                  <a:cubicBezTo>
                    <a:pt x="120000" y="120000"/>
                    <a:pt x="120000" y="120000"/>
                    <a:pt x="60000"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8" name="Shape 1479"/>
            <p:cNvSpPr/>
            <p:nvPr/>
          </p:nvSpPr>
          <p:spPr>
            <a:xfrm>
              <a:off x="7809059" y="7921"/>
              <a:ext cx="523130" cy="161978"/>
            </a:xfrm>
            <a:custGeom>
              <a:avLst/>
              <a:gdLst/>
              <a:ahLst/>
              <a:cxnLst/>
              <a:rect l="0" t="0" r="0" b="0"/>
              <a:pathLst>
                <a:path w="120000" h="120000" extrusionOk="0">
                  <a:moveTo>
                    <a:pt x="30000" y="120000"/>
                  </a:moveTo>
                  <a:cubicBezTo>
                    <a:pt x="30000" y="120000"/>
                    <a:pt x="27692" y="120000"/>
                    <a:pt x="27692" y="120000"/>
                  </a:cubicBezTo>
                  <a:cubicBezTo>
                    <a:pt x="13846" y="93333"/>
                    <a:pt x="13846" y="93333"/>
                    <a:pt x="13846" y="93333"/>
                  </a:cubicBezTo>
                  <a:cubicBezTo>
                    <a:pt x="4615" y="113333"/>
                    <a:pt x="4615" y="113333"/>
                    <a:pt x="4615" y="113333"/>
                  </a:cubicBezTo>
                  <a:cubicBezTo>
                    <a:pt x="4615" y="120000"/>
                    <a:pt x="2307" y="113333"/>
                    <a:pt x="2307" y="113333"/>
                  </a:cubicBezTo>
                  <a:cubicBezTo>
                    <a:pt x="0" y="113333"/>
                    <a:pt x="0" y="106666"/>
                    <a:pt x="2307" y="106666"/>
                  </a:cubicBezTo>
                  <a:cubicBezTo>
                    <a:pt x="13846" y="80000"/>
                    <a:pt x="13846" y="80000"/>
                    <a:pt x="13846" y="80000"/>
                  </a:cubicBezTo>
                  <a:cubicBezTo>
                    <a:pt x="13846" y="73333"/>
                    <a:pt x="16153" y="73333"/>
                    <a:pt x="16153" y="80000"/>
                  </a:cubicBezTo>
                  <a:cubicBezTo>
                    <a:pt x="30000" y="100000"/>
                    <a:pt x="30000" y="100000"/>
                    <a:pt x="30000" y="100000"/>
                  </a:cubicBezTo>
                  <a:cubicBezTo>
                    <a:pt x="64615" y="6666"/>
                    <a:pt x="64615" y="6666"/>
                    <a:pt x="64615" y="6666"/>
                  </a:cubicBezTo>
                  <a:cubicBezTo>
                    <a:pt x="64615" y="6666"/>
                    <a:pt x="64615" y="0"/>
                    <a:pt x="66923" y="0"/>
                  </a:cubicBezTo>
                  <a:cubicBezTo>
                    <a:pt x="66923" y="0"/>
                    <a:pt x="66923" y="6666"/>
                    <a:pt x="66923" y="6666"/>
                  </a:cubicBezTo>
                  <a:cubicBezTo>
                    <a:pt x="92307" y="80000"/>
                    <a:pt x="92307" y="80000"/>
                    <a:pt x="92307" y="80000"/>
                  </a:cubicBezTo>
                  <a:cubicBezTo>
                    <a:pt x="101538" y="73333"/>
                    <a:pt x="101538" y="73333"/>
                    <a:pt x="101538" y="73333"/>
                  </a:cubicBezTo>
                  <a:cubicBezTo>
                    <a:pt x="101538" y="66666"/>
                    <a:pt x="103846" y="66666"/>
                    <a:pt x="103846" y="73333"/>
                  </a:cubicBezTo>
                  <a:cubicBezTo>
                    <a:pt x="117692" y="93333"/>
                    <a:pt x="117692" y="93333"/>
                    <a:pt x="117692" y="93333"/>
                  </a:cubicBezTo>
                  <a:cubicBezTo>
                    <a:pt x="120000" y="93333"/>
                    <a:pt x="120000" y="100000"/>
                    <a:pt x="120000" y="100000"/>
                  </a:cubicBezTo>
                  <a:cubicBezTo>
                    <a:pt x="117692" y="106666"/>
                    <a:pt x="117692" y="106666"/>
                    <a:pt x="115384" y="106666"/>
                  </a:cubicBezTo>
                  <a:cubicBezTo>
                    <a:pt x="103846" y="86666"/>
                    <a:pt x="103846" y="86666"/>
                    <a:pt x="103846" y="86666"/>
                  </a:cubicBezTo>
                  <a:cubicBezTo>
                    <a:pt x="92307" y="100000"/>
                    <a:pt x="92307" y="100000"/>
                    <a:pt x="92307" y="100000"/>
                  </a:cubicBezTo>
                  <a:cubicBezTo>
                    <a:pt x="92307" y="100000"/>
                    <a:pt x="90000" y="100000"/>
                    <a:pt x="90000" y="100000"/>
                  </a:cubicBezTo>
                  <a:cubicBezTo>
                    <a:pt x="66923" y="20000"/>
                    <a:pt x="66923" y="20000"/>
                    <a:pt x="66923" y="20000"/>
                  </a:cubicBezTo>
                  <a:cubicBezTo>
                    <a:pt x="32307" y="120000"/>
                    <a:pt x="32307" y="120000"/>
                    <a:pt x="32307" y="120000"/>
                  </a:cubicBezTo>
                  <a:cubicBezTo>
                    <a:pt x="30000" y="120000"/>
                    <a:pt x="30000" y="120000"/>
                    <a:pt x="30000"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79" name="Shape 1480"/>
            <p:cNvSpPr/>
            <p:nvPr/>
          </p:nvSpPr>
          <p:spPr>
            <a:xfrm>
              <a:off x="7818867" y="313139"/>
              <a:ext cx="612587" cy="19266"/>
            </a:xfrm>
            <a:custGeom>
              <a:avLst/>
              <a:gdLst/>
              <a:ahLst/>
              <a:cxnLst/>
              <a:rect l="0" t="0" r="0" b="0"/>
              <a:pathLst>
                <a:path w="120000" h="120000" extrusionOk="0">
                  <a:moveTo>
                    <a:pt x="118032" y="120000"/>
                  </a:moveTo>
                  <a:cubicBezTo>
                    <a:pt x="1967" y="120000"/>
                    <a:pt x="1967" y="120000"/>
                    <a:pt x="1967" y="120000"/>
                  </a:cubicBezTo>
                  <a:cubicBezTo>
                    <a:pt x="0" y="120000"/>
                    <a:pt x="0" y="120000"/>
                    <a:pt x="0" y="60000"/>
                  </a:cubicBezTo>
                  <a:cubicBezTo>
                    <a:pt x="0" y="0"/>
                    <a:pt x="0" y="0"/>
                    <a:pt x="1967" y="0"/>
                  </a:cubicBezTo>
                  <a:cubicBezTo>
                    <a:pt x="118032" y="0"/>
                    <a:pt x="118032" y="0"/>
                    <a:pt x="118032" y="0"/>
                  </a:cubicBezTo>
                  <a:cubicBezTo>
                    <a:pt x="120000" y="0"/>
                    <a:pt x="120000" y="0"/>
                    <a:pt x="120000" y="60000"/>
                  </a:cubicBezTo>
                  <a:cubicBezTo>
                    <a:pt x="120000" y="120000"/>
                    <a:pt x="120000" y="120000"/>
                    <a:pt x="118032"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0" name="Shape 1481"/>
            <p:cNvSpPr/>
            <p:nvPr/>
          </p:nvSpPr>
          <p:spPr>
            <a:xfrm>
              <a:off x="8261833" y="224054"/>
              <a:ext cx="118998" cy="107748"/>
            </a:xfrm>
            <a:custGeom>
              <a:avLst/>
              <a:gdLst/>
              <a:ahLst/>
              <a:cxnLst/>
              <a:rect l="0" t="0" r="0" b="0"/>
              <a:pathLst>
                <a:path w="120000" h="120000" extrusionOk="0">
                  <a:moveTo>
                    <a:pt x="20000" y="120000"/>
                  </a:moveTo>
                  <a:cubicBezTo>
                    <a:pt x="10000" y="120000"/>
                    <a:pt x="10000" y="120000"/>
                    <a:pt x="10000" y="120000"/>
                  </a:cubicBezTo>
                  <a:cubicBezTo>
                    <a:pt x="10000" y="110000"/>
                    <a:pt x="0" y="110000"/>
                    <a:pt x="10000" y="100000"/>
                  </a:cubicBezTo>
                  <a:cubicBezTo>
                    <a:pt x="100000" y="0"/>
                    <a:pt x="100000" y="0"/>
                    <a:pt x="100000" y="0"/>
                  </a:cubicBezTo>
                  <a:cubicBezTo>
                    <a:pt x="100000" y="0"/>
                    <a:pt x="110000" y="0"/>
                    <a:pt x="110000" y="0"/>
                  </a:cubicBezTo>
                  <a:cubicBezTo>
                    <a:pt x="120000" y="0"/>
                    <a:pt x="120000" y="10000"/>
                    <a:pt x="110000" y="20000"/>
                  </a:cubicBezTo>
                  <a:cubicBezTo>
                    <a:pt x="20000" y="120000"/>
                    <a:pt x="20000" y="120000"/>
                    <a:pt x="20000" y="120000"/>
                  </a:cubicBezTo>
                  <a:cubicBezTo>
                    <a:pt x="20000" y="120000"/>
                    <a:pt x="20000" y="120000"/>
                    <a:pt x="20000"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1" name="Shape 1482"/>
            <p:cNvSpPr/>
            <p:nvPr/>
          </p:nvSpPr>
          <p:spPr>
            <a:xfrm>
              <a:off x="8059147" y="98462"/>
              <a:ext cx="312281" cy="233332"/>
            </a:xfrm>
            <a:custGeom>
              <a:avLst/>
              <a:gdLst/>
              <a:ahLst/>
              <a:cxnLst/>
              <a:rect l="0" t="0" r="0" b="0"/>
              <a:pathLst>
                <a:path w="120000" h="120000" extrusionOk="0">
                  <a:moveTo>
                    <a:pt x="42580" y="120000"/>
                  </a:moveTo>
                  <a:cubicBezTo>
                    <a:pt x="3870" y="120000"/>
                    <a:pt x="3870" y="120000"/>
                    <a:pt x="3870" y="120000"/>
                  </a:cubicBezTo>
                  <a:cubicBezTo>
                    <a:pt x="0" y="120000"/>
                    <a:pt x="0" y="120000"/>
                    <a:pt x="0" y="120000"/>
                  </a:cubicBezTo>
                  <a:cubicBezTo>
                    <a:pt x="0" y="115384"/>
                    <a:pt x="0" y="115384"/>
                    <a:pt x="0" y="110769"/>
                  </a:cubicBezTo>
                  <a:cubicBezTo>
                    <a:pt x="77419" y="9230"/>
                    <a:pt x="77419" y="9230"/>
                    <a:pt x="77419" y="9230"/>
                  </a:cubicBezTo>
                  <a:cubicBezTo>
                    <a:pt x="77419" y="4615"/>
                    <a:pt x="81290" y="4615"/>
                    <a:pt x="81290" y="4615"/>
                  </a:cubicBezTo>
                  <a:cubicBezTo>
                    <a:pt x="96774" y="13846"/>
                    <a:pt x="96774" y="13846"/>
                    <a:pt x="96774" y="13846"/>
                  </a:cubicBezTo>
                  <a:cubicBezTo>
                    <a:pt x="112258" y="0"/>
                    <a:pt x="112258" y="0"/>
                    <a:pt x="112258" y="0"/>
                  </a:cubicBezTo>
                  <a:cubicBezTo>
                    <a:pt x="116129" y="0"/>
                    <a:pt x="120000" y="0"/>
                    <a:pt x="120000" y="0"/>
                  </a:cubicBezTo>
                  <a:cubicBezTo>
                    <a:pt x="120000" y="4615"/>
                    <a:pt x="120000" y="4615"/>
                    <a:pt x="120000" y="9230"/>
                  </a:cubicBezTo>
                  <a:cubicBezTo>
                    <a:pt x="116129" y="9230"/>
                    <a:pt x="116129" y="9230"/>
                    <a:pt x="116129" y="9230"/>
                  </a:cubicBezTo>
                  <a:cubicBezTo>
                    <a:pt x="116129" y="9230"/>
                    <a:pt x="120000" y="9230"/>
                    <a:pt x="120000" y="13846"/>
                  </a:cubicBezTo>
                  <a:cubicBezTo>
                    <a:pt x="120000" y="13846"/>
                    <a:pt x="120000" y="18461"/>
                    <a:pt x="120000" y="18461"/>
                  </a:cubicBezTo>
                  <a:cubicBezTo>
                    <a:pt x="46451" y="120000"/>
                    <a:pt x="46451" y="120000"/>
                    <a:pt x="46451" y="120000"/>
                  </a:cubicBezTo>
                  <a:cubicBezTo>
                    <a:pt x="46451" y="120000"/>
                    <a:pt x="46451" y="120000"/>
                    <a:pt x="42580" y="120000"/>
                  </a:cubicBezTo>
                  <a:close/>
                  <a:moveTo>
                    <a:pt x="11612" y="110769"/>
                  </a:moveTo>
                  <a:cubicBezTo>
                    <a:pt x="42580" y="110769"/>
                    <a:pt x="42580" y="110769"/>
                    <a:pt x="42580" y="110769"/>
                  </a:cubicBezTo>
                  <a:cubicBezTo>
                    <a:pt x="112258" y="18461"/>
                    <a:pt x="112258" y="18461"/>
                    <a:pt x="112258" y="18461"/>
                  </a:cubicBezTo>
                  <a:cubicBezTo>
                    <a:pt x="100645" y="27692"/>
                    <a:pt x="100645" y="27692"/>
                    <a:pt x="100645" y="27692"/>
                  </a:cubicBezTo>
                  <a:cubicBezTo>
                    <a:pt x="100645" y="27692"/>
                    <a:pt x="96774" y="27692"/>
                    <a:pt x="96774" y="27692"/>
                  </a:cubicBezTo>
                  <a:cubicBezTo>
                    <a:pt x="81290" y="18461"/>
                    <a:pt x="81290" y="18461"/>
                    <a:pt x="81290" y="18461"/>
                  </a:cubicBezTo>
                  <a:lnTo>
                    <a:pt x="11612" y="110769"/>
                  </a:ln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2" name="Shape 1483"/>
            <p:cNvSpPr/>
            <p:nvPr/>
          </p:nvSpPr>
          <p:spPr>
            <a:xfrm>
              <a:off x="8361546" y="89700"/>
              <a:ext cx="19964" cy="242610"/>
            </a:xfrm>
            <a:custGeom>
              <a:avLst/>
              <a:gdLst/>
              <a:ahLst/>
              <a:cxnLst/>
              <a:rect l="0" t="0" r="0" b="0"/>
              <a:pathLst>
                <a:path w="120000" h="120000" extrusionOk="0">
                  <a:moveTo>
                    <a:pt x="60000" y="120000"/>
                  </a:moveTo>
                  <a:cubicBezTo>
                    <a:pt x="0" y="120000"/>
                    <a:pt x="0" y="115555"/>
                    <a:pt x="0" y="115555"/>
                  </a:cubicBezTo>
                  <a:cubicBezTo>
                    <a:pt x="0" y="4444"/>
                    <a:pt x="0" y="4444"/>
                    <a:pt x="0" y="4444"/>
                  </a:cubicBezTo>
                  <a:cubicBezTo>
                    <a:pt x="0" y="4444"/>
                    <a:pt x="0" y="0"/>
                    <a:pt x="60000" y="0"/>
                  </a:cubicBezTo>
                  <a:cubicBezTo>
                    <a:pt x="60000" y="0"/>
                    <a:pt x="120000" y="4444"/>
                    <a:pt x="120000" y="4444"/>
                  </a:cubicBezTo>
                  <a:cubicBezTo>
                    <a:pt x="120000" y="115555"/>
                    <a:pt x="120000" y="115555"/>
                    <a:pt x="120000" y="115555"/>
                  </a:cubicBezTo>
                  <a:cubicBezTo>
                    <a:pt x="120000" y="115555"/>
                    <a:pt x="60000" y="120000"/>
                    <a:pt x="60000"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3" name="Shape 1484"/>
            <p:cNvSpPr/>
            <p:nvPr/>
          </p:nvSpPr>
          <p:spPr>
            <a:xfrm>
              <a:off x="7848285" y="44424"/>
              <a:ext cx="341835" cy="287565"/>
            </a:xfrm>
            <a:custGeom>
              <a:avLst/>
              <a:gdLst/>
              <a:ahLst/>
              <a:cxnLst/>
              <a:rect l="0" t="0" r="0" b="0"/>
              <a:pathLst>
                <a:path w="120000" h="120000" extrusionOk="0">
                  <a:moveTo>
                    <a:pt x="38823" y="120000"/>
                  </a:moveTo>
                  <a:cubicBezTo>
                    <a:pt x="3529" y="120000"/>
                    <a:pt x="3529" y="120000"/>
                    <a:pt x="3529" y="120000"/>
                  </a:cubicBezTo>
                  <a:cubicBezTo>
                    <a:pt x="0" y="120000"/>
                    <a:pt x="0" y="120000"/>
                    <a:pt x="0" y="120000"/>
                  </a:cubicBezTo>
                  <a:cubicBezTo>
                    <a:pt x="0" y="116250"/>
                    <a:pt x="0" y="116250"/>
                    <a:pt x="0" y="112500"/>
                  </a:cubicBezTo>
                  <a:cubicBezTo>
                    <a:pt x="95294" y="0"/>
                    <a:pt x="95294" y="0"/>
                    <a:pt x="95294" y="0"/>
                  </a:cubicBezTo>
                  <a:cubicBezTo>
                    <a:pt x="95294" y="0"/>
                    <a:pt x="95294" y="0"/>
                    <a:pt x="95294" y="0"/>
                  </a:cubicBezTo>
                  <a:cubicBezTo>
                    <a:pt x="95294" y="0"/>
                    <a:pt x="95294" y="0"/>
                    <a:pt x="95294" y="0"/>
                  </a:cubicBezTo>
                  <a:cubicBezTo>
                    <a:pt x="98823" y="0"/>
                    <a:pt x="98823" y="0"/>
                    <a:pt x="98823" y="0"/>
                  </a:cubicBezTo>
                  <a:cubicBezTo>
                    <a:pt x="120000" y="22500"/>
                    <a:pt x="120000" y="22500"/>
                    <a:pt x="120000" y="22500"/>
                  </a:cubicBezTo>
                  <a:cubicBezTo>
                    <a:pt x="120000" y="22500"/>
                    <a:pt x="120000" y="26250"/>
                    <a:pt x="120000" y="26250"/>
                  </a:cubicBezTo>
                  <a:cubicBezTo>
                    <a:pt x="42352" y="120000"/>
                    <a:pt x="42352" y="120000"/>
                    <a:pt x="42352" y="120000"/>
                  </a:cubicBezTo>
                  <a:cubicBezTo>
                    <a:pt x="42352" y="120000"/>
                    <a:pt x="42352" y="120000"/>
                    <a:pt x="38823" y="120000"/>
                  </a:cubicBezTo>
                  <a:close/>
                  <a:moveTo>
                    <a:pt x="10588" y="112500"/>
                  </a:moveTo>
                  <a:cubicBezTo>
                    <a:pt x="38823" y="112500"/>
                    <a:pt x="38823" y="112500"/>
                    <a:pt x="38823" y="112500"/>
                  </a:cubicBezTo>
                  <a:cubicBezTo>
                    <a:pt x="109411" y="26250"/>
                    <a:pt x="109411" y="26250"/>
                    <a:pt x="109411" y="26250"/>
                  </a:cubicBezTo>
                  <a:cubicBezTo>
                    <a:pt x="98823" y="7500"/>
                    <a:pt x="98823" y="7500"/>
                    <a:pt x="98823" y="7500"/>
                  </a:cubicBezTo>
                  <a:lnTo>
                    <a:pt x="10588" y="112500"/>
                  </a:ln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4" name="Shape 1485"/>
            <p:cNvSpPr/>
            <p:nvPr/>
          </p:nvSpPr>
          <p:spPr>
            <a:xfrm>
              <a:off x="7809059" y="107225"/>
              <a:ext cx="118998" cy="151983"/>
            </a:xfrm>
            <a:custGeom>
              <a:avLst/>
              <a:gdLst/>
              <a:ahLst/>
              <a:cxnLst/>
              <a:rect l="0" t="0" r="0" b="0"/>
              <a:pathLst>
                <a:path w="120000" h="120000" extrusionOk="0">
                  <a:moveTo>
                    <a:pt x="10000" y="120000"/>
                  </a:moveTo>
                  <a:cubicBezTo>
                    <a:pt x="10000" y="120000"/>
                    <a:pt x="10000" y="120000"/>
                    <a:pt x="10000" y="120000"/>
                  </a:cubicBezTo>
                  <a:cubicBezTo>
                    <a:pt x="0" y="120000"/>
                    <a:pt x="0" y="112941"/>
                    <a:pt x="10000" y="112941"/>
                  </a:cubicBezTo>
                  <a:cubicBezTo>
                    <a:pt x="100000" y="35294"/>
                    <a:pt x="100000" y="35294"/>
                    <a:pt x="100000" y="35294"/>
                  </a:cubicBezTo>
                  <a:cubicBezTo>
                    <a:pt x="60000" y="21176"/>
                    <a:pt x="60000" y="21176"/>
                    <a:pt x="60000" y="21176"/>
                  </a:cubicBezTo>
                  <a:cubicBezTo>
                    <a:pt x="20000" y="42352"/>
                    <a:pt x="20000" y="42352"/>
                    <a:pt x="20000" y="42352"/>
                  </a:cubicBezTo>
                  <a:cubicBezTo>
                    <a:pt x="20000" y="49411"/>
                    <a:pt x="10000" y="42352"/>
                    <a:pt x="10000" y="42352"/>
                  </a:cubicBezTo>
                  <a:cubicBezTo>
                    <a:pt x="0" y="42352"/>
                    <a:pt x="0" y="35294"/>
                    <a:pt x="10000" y="35294"/>
                  </a:cubicBezTo>
                  <a:cubicBezTo>
                    <a:pt x="60000" y="7058"/>
                    <a:pt x="60000" y="7058"/>
                    <a:pt x="60000" y="7058"/>
                  </a:cubicBezTo>
                  <a:cubicBezTo>
                    <a:pt x="60000" y="0"/>
                    <a:pt x="70000" y="0"/>
                    <a:pt x="70000" y="7058"/>
                  </a:cubicBezTo>
                  <a:cubicBezTo>
                    <a:pt x="120000" y="28235"/>
                    <a:pt x="120000" y="28235"/>
                    <a:pt x="120000" y="28235"/>
                  </a:cubicBezTo>
                  <a:cubicBezTo>
                    <a:pt x="120000" y="28235"/>
                    <a:pt x="120000" y="28235"/>
                    <a:pt x="120000" y="35294"/>
                  </a:cubicBezTo>
                  <a:cubicBezTo>
                    <a:pt x="120000" y="35294"/>
                    <a:pt x="120000" y="35294"/>
                    <a:pt x="120000" y="42352"/>
                  </a:cubicBezTo>
                  <a:cubicBezTo>
                    <a:pt x="20000" y="120000"/>
                    <a:pt x="20000" y="120000"/>
                    <a:pt x="20000" y="120000"/>
                  </a:cubicBezTo>
                  <a:cubicBezTo>
                    <a:pt x="20000" y="120000"/>
                    <a:pt x="20000" y="120000"/>
                    <a:pt x="10000" y="1200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5" name="Shape 1486"/>
            <p:cNvSpPr/>
            <p:nvPr/>
          </p:nvSpPr>
          <p:spPr>
            <a:xfrm>
              <a:off x="7768194" y="448953"/>
              <a:ext cx="503168" cy="448113"/>
            </a:xfrm>
            <a:custGeom>
              <a:avLst/>
              <a:gdLst/>
              <a:ahLst/>
              <a:cxnLst/>
              <a:rect l="0" t="0" r="0" b="0"/>
              <a:pathLst>
                <a:path w="120000" h="120000" extrusionOk="0">
                  <a:moveTo>
                    <a:pt x="96000" y="19200"/>
                  </a:moveTo>
                  <a:cubicBezTo>
                    <a:pt x="96000" y="19200"/>
                    <a:pt x="96000" y="19200"/>
                    <a:pt x="96000" y="19200"/>
                  </a:cubicBezTo>
                  <a:cubicBezTo>
                    <a:pt x="96000" y="19200"/>
                    <a:pt x="96000" y="19200"/>
                    <a:pt x="96000" y="19200"/>
                  </a:cubicBezTo>
                  <a:cubicBezTo>
                    <a:pt x="98400" y="19200"/>
                    <a:pt x="98400" y="21600"/>
                    <a:pt x="98400" y="21600"/>
                  </a:cubicBezTo>
                  <a:cubicBezTo>
                    <a:pt x="100800" y="21600"/>
                    <a:pt x="100800" y="24000"/>
                    <a:pt x="100800" y="24000"/>
                  </a:cubicBezTo>
                  <a:cubicBezTo>
                    <a:pt x="100800" y="24000"/>
                    <a:pt x="100800" y="24000"/>
                    <a:pt x="100800" y="24000"/>
                  </a:cubicBezTo>
                  <a:cubicBezTo>
                    <a:pt x="103200" y="24000"/>
                    <a:pt x="100800" y="26400"/>
                    <a:pt x="100800" y="26400"/>
                  </a:cubicBezTo>
                  <a:cubicBezTo>
                    <a:pt x="100800" y="26400"/>
                    <a:pt x="100800" y="28800"/>
                    <a:pt x="98400" y="28800"/>
                  </a:cubicBezTo>
                  <a:cubicBezTo>
                    <a:pt x="98400" y="31200"/>
                    <a:pt x="98400" y="31200"/>
                    <a:pt x="98400" y="31200"/>
                  </a:cubicBezTo>
                  <a:cubicBezTo>
                    <a:pt x="98400" y="33600"/>
                    <a:pt x="98400" y="33600"/>
                    <a:pt x="98400" y="33600"/>
                  </a:cubicBezTo>
                  <a:cubicBezTo>
                    <a:pt x="98400" y="33600"/>
                    <a:pt x="98400" y="33600"/>
                    <a:pt x="98400" y="33600"/>
                  </a:cubicBezTo>
                  <a:cubicBezTo>
                    <a:pt x="98400" y="33600"/>
                    <a:pt x="98400" y="33600"/>
                    <a:pt x="98400" y="36000"/>
                  </a:cubicBezTo>
                  <a:cubicBezTo>
                    <a:pt x="100800" y="36000"/>
                    <a:pt x="100800" y="38400"/>
                    <a:pt x="100800" y="38400"/>
                  </a:cubicBezTo>
                  <a:cubicBezTo>
                    <a:pt x="100800" y="38400"/>
                    <a:pt x="100800" y="38400"/>
                    <a:pt x="100800" y="38400"/>
                  </a:cubicBezTo>
                  <a:cubicBezTo>
                    <a:pt x="100800" y="38400"/>
                    <a:pt x="100800" y="38400"/>
                    <a:pt x="100800" y="38400"/>
                  </a:cubicBezTo>
                  <a:cubicBezTo>
                    <a:pt x="100800" y="38400"/>
                    <a:pt x="100800" y="38400"/>
                    <a:pt x="100800" y="40800"/>
                  </a:cubicBezTo>
                  <a:cubicBezTo>
                    <a:pt x="103200" y="40800"/>
                    <a:pt x="103200" y="40800"/>
                    <a:pt x="103200" y="40800"/>
                  </a:cubicBezTo>
                  <a:cubicBezTo>
                    <a:pt x="103200" y="40800"/>
                    <a:pt x="103200" y="40800"/>
                    <a:pt x="103200" y="40800"/>
                  </a:cubicBezTo>
                  <a:cubicBezTo>
                    <a:pt x="103200" y="40800"/>
                    <a:pt x="105600" y="40800"/>
                    <a:pt x="105600" y="43200"/>
                  </a:cubicBezTo>
                  <a:cubicBezTo>
                    <a:pt x="108000" y="43200"/>
                    <a:pt x="110400" y="43200"/>
                    <a:pt x="110400" y="43200"/>
                  </a:cubicBezTo>
                  <a:cubicBezTo>
                    <a:pt x="110400" y="43200"/>
                    <a:pt x="110400" y="43200"/>
                    <a:pt x="110400" y="43200"/>
                  </a:cubicBezTo>
                  <a:cubicBezTo>
                    <a:pt x="112800" y="43200"/>
                    <a:pt x="112800" y="43200"/>
                    <a:pt x="112800" y="43200"/>
                  </a:cubicBezTo>
                  <a:cubicBezTo>
                    <a:pt x="112800" y="43200"/>
                    <a:pt x="112800" y="43200"/>
                    <a:pt x="112800" y="43200"/>
                  </a:cubicBezTo>
                  <a:cubicBezTo>
                    <a:pt x="112800" y="45600"/>
                    <a:pt x="112800" y="45600"/>
                    <a:pt x="112800" y="45600"/>
                  </a:cubicBezTo>
                  <a:cubicBezTo>
                    <a:pt x="112800" y="48000"/>
                    <a:pt x="112800" y="48000"/>
                    <a:pt x="112800" y="50400"/>
                  </a:cubicBezTo>
                  <a:cubicBezTo>
                    <a:pt x="112800" y="50400"/>
                    <a:pt x="112800" y="50400"/>
                    <a:pt x="112800" y="50400"/>
                  </a:cubicBezTo>
                  <a:cubicBezTo>
                    <a:pt x="112800" y="50400"/>
                    <a:pt x="112800" y="52800"/>
                    <a:pt x="112800" y="52800"/>
                  </a:cubicBezTo>
                  <a:cubicBezTo>
                    <a:pt x="112800" y="52800"/>
                    <a:pt x="112800" y="52800"/>
                    <a:pt x="110400" y="52800"/>
                  </a:cubicBezTo>
                  <a:cubicBezTo>
                    <a:pt x="110400" y="52800"/>
                    <a:pt x="110400" y="52800"/>
                    <a:pt x="110400" y="55200"/>
                  </a:cubicBezTo>
                  <a:cubicBezTo>
                    <a:pt x="108000" y="55200"/>
                    <a:pt x="105600" y="55200"/>
                    <a:pt x="105600" y="55200"/>
                  </a:cubicBezTo>
                  <a:cubicBezTo>
                    <a:pt x="105600" y="55200"/>
                    <a:pt x="105600" y="55200"/>
                    <a:pt x="105600" y="57600"/>
                  </a:cubicBezTo>
                  <a:cubicBezTo>
                    <a:pt x="105600" y="57600"/>
                    <a:pt x="105600" y="57600"/>
                    <a:pt x="105600" y="57600"/>
                  </a:cubicBezTo>
                  <a:cubicBezTo>
                    <a:pt x="105600" y="60000"/>
                    <a:pt x="105600" y="60000"/>
                    <a:pt x="105600" y="60000"/>
                  </a:cubicBezTo>
                  <a:cubicBezTo>
                    <a:pt x="105600" y="60000"/>
                    <a:pt x="105600" y="62400"/>
                    <a:pt x="105600" y="62400"/>
                  </a:cubicBezTo>
                  <a:cubicBezTo>
                    <a:pt x="105600" y="62400"/>
                    <a:pt x="105600" y="62400"/>
                    <a:pt x="105600" y="62400"/>
                  </a:cubicBezTo>
                  <a:cubicBezTo>
                    <a:pt x="105600" y="62400"/>
                    <a:pt x="105600" y="62400"/>
                    <a:pt x="105600" y="64800"/>
                  </a:cubicBezTo>
                  <a:cubicBezTo>
                    <a:pt x="105600" y="64800"/>
                    <a:pt x="105600" y="64800"/>
                    <a:pt x="105600" y="64800"/>
                  </a:cubicBezTo>
                  <a:cubicBezTo>
                    <a:pt x="105600" y="67200"/>
                    <a:pt x="105600" y="67200"/>
                    <a:pt x="105600" y="67200"/>
                  </a:cubicBezTo>
                  <a:cubicBezTo>
                    <a:pt x="105600" y="67200"/>
                    <a:pt x="105600" y="67200"/>
                    <a:pt x="108000" y="67200"/>
                  </a:cubicBezTo>
                  <a:cubicBezTo>
                    <a:pt x="108000" y="67200"/>
                    <a:pt x="108000" y="67200"/>
                    <a:pt x="108000" y="67200"/>
                  </a:cubicBezTo>
                  <a:cubicBezTo>
                    <a:pt x="108000" y="67200"/>
                    <a:pt x="108000" y="67200"/>
                    <a:pt x="110400" y="67200"/>
                  </a:cubicBezTo>
                  <a:cubicBezTo>
                    <a:pt x="110400" y="69600"/>
                    <a:pt x="112800" y="69600"/>
                    <a:pt x="112800" y="69600"/>
                  </a:cubicBezTo>
                  <a:cubicBezTo>
                    <a:pt x="112800" y="69600"/>
                    <a:pt x="112800" y="69600"/>
                    <a:pt x="112800" y="69600"/>
                  </a:cubicBezTo>
                  <a:cubicBezTo>
                    <a:pt x="112800" y="72000"/>
                    <a:pt x="112800" y="72000"/>
                    <a:pt x="112800" y="72000"/>
                  </a:cubicBezTo>
                  <a:cubicBezTo>
                    <a:pt x="112800" y="72000"/>
                    <a:pt x="112800" y="72000"/>
                    <a:pt x="112800" y="72000"/>
                  </a:cubicBezTo>
                  <a:cubicBezTo>
                    <a:pt x="112800" y="74400"/>
                    <a:pt x="112800" y="74400"/>
                    <a:pt x="112800" y="74400"/>
                  </a:cubicBezTo>
                  <a:cubicBezTo>
                    <a:pt x="112800" y="76800"/>
                    <a:pt x="112800" y="76800"/>
                    <a:pt x="112800" y="79200"/>
                  </a:cubicBezTo>
                  <a:cubicBezTo>
                    <a:pt x="112800" y="79200"/>
                    <a:pt x="110400" y="79200"/>
                    <a:pt x="110400" y="79200"/>
                  </a:cubicBezTo>
                  <a:cubicBezTo>
                    <a:pt x="110400" y="79200"/>
                    <a:pt x="110400" y="79200"/>
                    <a:pt x="110400" y="79200"/>
                  </a:cubicBezTo>
                  <a:cubicBezTo>
                    <a:pt x="110400" y="79200"/>
                    <a:pt x="108000" y="79200"/>
                    <a:pt x="108000" y="79200"/>
                  </a:cubicBezTo>
                  <a:cubicBezTo>
                    <a:pt x="108000" y="79200"/>
                    <a:pt x="108000" y="79200"/>
                    <a:pt x="105600" y="79200"/>
                  </a:cubicBezTo>
                  <a:cubicBezTo>
                    <a:pt x="103200" y="79200"/>
                    <a:pt x="103200" y="79200"/>
                    <a:pt x="103200" y="79200"/>
                  </a:cubicBezTo>
                  <a:cubicBezTo>
                    <a:pt x="103200" y="79200"/>
                    <a:pt x="103200" y="79200"/>
                    <a:pt x="103200" y="81600"/>
                  </a:cubicBezTo>
                  <a:cubicBezTo>
                    <a:pt x="100800" y="81600"/>
                    <a:pt x="100800" y="81600"/>
                    <a:pt x="100800" y="81600"/>
                  </a:cubicBezTo>
                  <a:cubicBezTo>
                    <a:pt x="100800" y="84000"/>
                    <a:pt x="100800" y="84000"/>
                    <a:pt x="100800" y="84000"/>
                  </a:cubicBezTo>
                  <a:cubicBezTo>
                    <a:pt x="100800" y="84000"/>
                    <a:pt x="100800" y="84000"/>
                    <a:pt x="100800" y="84000"/>
                  </a:cubicBezTo>
                  <a:cubicBezTo>
                    <a:pt x="100800" y="84000"/>
                    <a:pt x="98400" y="86400"/>
                    <a:pt x="98400" y="86400"/>
                  </a:cubicBezTo>
                  <a:cubicBezTo>
                    <a:pt x="98400" y="86400"/>
                    <a:pt x="98400" y="88800"/>
                    <a:pt x="98400" y="88800"/>
                  </a:cubicBezTo>
                  <a:cubicBezTo>
                    <a:pt x="98400" y="88800"/>
                    <a:pt x="98400" y="88800"/>
                    <a:pt x="98400" y="88800"/>
                  </a:cubicBezTo>
                  <a:cubicBezTo>
                    <a:pt x="96000" y="88800"/>
                    <a:pt x="96000" y="88800"/>
                    <a:pt x="96000" y="88800"/>
                  </a:cubicBezTo>
                  <a:cubicBezTo>
                    <a:pt x="96000" y="88800"/>
                    <a:pt x="98400" y="91200"/>
                    <a:pt x="98400" y="91200"/>
                  </a:cubicBezTo>
                  <a:cubicBezTo>
                    <a:pt x="98400" y="93600"/>
                    <a:pt x="98400" y="93600"/>
                    <a:pt x="100800" y="93600"/>
                  </a:cubicBezTo>
                  <a:cubicBezTo>
                    <a:pt x="100800" y="96000"/>
                    <a:pt x="100800" y="96000"/>
                    <a:pt x="100800" y="96000"/>
                  </a:cubicBezTo>
                  <a:cubicBezTo>
                    <a:pt x="100800" y="96000"/>
                    <a:pt x="100800" y="96000"/>
                    <a:pt x="100800" y="98400"/>
                  </a:cubicBezTo>
                  <a:cubicBezTo>
                    <a:pt x="100800" y="98400"/>
                    <a:pt x="100800" y="98400"/>
                    <a:pt x="100800" y="98400"/>
                  </a:cubicBezTo>
                  <a:cubicBezTo>
                    <a:pt x="98400" y="98400"/>
                    <a:pt x="98400" y="100800"/>
                    <a:pt x="98400" y="100800"/>
                  </a:cubicBezTo>
                  <a:cubicBezTo>
                    <a:pt x="98400" y="100800"/>
                    <a:pt x="96000" y="100800"/>
                    <a:pt x="96000" y="103200"/>
                  </a:cubicBezTo>
                  <a:cubicBezTo>
                    <a:pt x="96000" y="103200"/>
                    <a:pt x="96000" y="103200"/>
                    <a:pt x="96000" y="103200"/>
                  </a:cubicBezTo>
                  <a:cubicBezTo>
                    <a:pt x="93600" y="103200"/>
                    <a:pt x="93600" y="103200"/>
                    <a:pt x="93600" y="103200"/>
                  </a:cubicBezTo>
                  <a:cubicBezTo>
                    <a:pt x="93600" y="103200"/>
                    <a:pt x="93600" y="103200"/>
                    <a:pt x="93600" y="103200"/>
                  </a:cubicBezTo>
                  <a:cubicBezTo>
                    <a:pt x="93600" y="103200"/>
                    <a:pt x="91200" y="100800"/>
                    <a:pt x="88800" y="100800"/>
                  </a:cubicBezTo>
                  <a:cubicBezTo>
                    <a:pt x="88800" y="100800"/>
                    <a:pt x="88800" y="100800"/>
                    <a:pt x="88800" y="100800"/>
                  </a:cubicBezTo>
                  <a:cubicBezTo>
                    <a:pt x="86400" y="98400"/>
                    <a:pt x="86400" y="98400"/>
                    <a:pt x="86400" y="98400"/>
                  </a:cubicBezTo>
                  <a:cubicBezTo>
                    <a:pt x="86400" y="98400"/>
                    <a:pt x="86400" y="98400"/>
                    <a:pt x="86400" y="98400"/>
                  </a:cubicBezTo>
                  <a:cubicBezTo>
                    <a:pt x="86400" y="100800"/>
                    <a:pt x="86400" y="100800"/>
                    <a:pt x="84000" y="100800"/>
                  </a:cubicBezTo>
                  <a:cubicBezTo>
                    <a:pt x="84000" y="100800"/>
                    <a:pt x="81600" y="103200"/>
                    <a:pt x="81600" y="103200"/>
                  </a:cubicBezTo>
                  <a:cubicBezTo>
                    <a:pt x="81600" y="103200"/>
                    <a:pt x="81600" y="103200"/>
                    <a:pt x="81600" y="103200"/>
                  </a:cubicBezTo>
                  <a:cubicBezTo>
                    <a:pt x="81600" y="103200"/>
                    <a:pt x="81600" y="103200"/>
                    <a:pt x="79200" y="103200"/>
                  </a:cubicBezTo>
                  <a:cubicBezTo>
                    <a:pt x="79200" y="103200"/>
                    <a:pt x="79200" y="103200"/>
                    <a:pt x="79200" y="103200"/>
                  </a:cubicBezTo>
                  <a:cubicBezTo>
                    <a:pt x="79200" y="103200"/>
                    <a:pt x="76800" y="103200"/>
                    <a:pt x="76800" y="103200"/>
                  </a:cubicBezTo>
                  <a:cubicBezTo>
                    <a:pt x="76800" y="103200"/>
                    <a:pt x="76800" y="105600"/>
                    <a:pt x="76800" y="108000"/>
                  </a:cubicBezTo>
                  <a:cubicBezTo>
                    <a:pt x="76800" y="110400"/>
                    <a:pt x="76800" y="110400"/>
                    <a:pt x="76800" y="110400"/>
                  </a:cubicBezTo>
                  <a:cubicBezTo>
                    <a:pt x="76800" y="112800"/>
                    <a:pt x="76800" y="112800"/>
                    <a:pt x="76800" y="112800"/>
                  </a:cubicBezTo>
                  <a:cubicBezTo>
                    <a:pt x="76800" y="112800"/>
                    <a:pt x="76800" y="112800"/>
                    <a:pt x="76800" y="112800"/>
                  </a:cubicBezTo>
                  <a:cubicBezTo>
                    <a:pt x="74400" y="112800"/>
                    <a:pt x="74400" y="115200"/>
                    <a:pt x="72000" y="115200"/>
                  </a:cubicBezTo>
                  <a:cubicBezTo>
                    <a:pt x="72000" y="115200"/>
                    <a:pt x="72000" y="115200"/>
                    <a:pt x="69600" y="115200"/>
                  </a:cubicBezTo>
                  <a:cubicBezTo>
                    <a:pt x="69600" y="115200"/>
                    <a:pt x="69600" y="115200"/>
                    <a:pt x="69600" y="115200"/>
                  </a:cubicBezTo>
                  <a:cubicBezTo>
                    <a:pt x="69600" y="115200"/>
                    <a:pt x="69600" y="115200"/>
                    <a:pt x="69600" y="115200"/>
                  </a:cubicBezTo>
                  <a:cubicBezTo>
                    <a:pt x="67200" y="115200"/>
                    <a:pt x="67200" y="115200"/>
                    <a:pt x="67200" y="112800"/>
                  </a:cubicBezTo>
                  <a:cubicBezTo>
                    <a:pt x="67200" y="112800"/>
                    <a:pt x="67200" y="112800"/>
                    <a:pt x="67200" y="112800"/>
                  </a:cubicBezTo>
                  <a:cubicBezTo>
                    <a:pt x="67200" y="112800"/>
                    <a:pt x="67200" y="110400"/>
                    <a:pt x="64800" y="110400"/>
                  </a:cubicBezTo>
                  <a:cubicBezTo>
                    <a:pt x="64800" y="110400"/>
                    <a:pt x="64800" y="108000"/>
                    <a:pt x="64800" y="108000"/>
                  </a:cubicBezTo>
                  <a:cubicBezTo>
                    <a:pt x="64800" y="108000"/>
                    <a:pt x="62400" y="108000"/>
                    <a:pt x="62400" y="108000"/>
                  </a:cubicBezTo>
                  <a:cubicBezTo>
                    <a:pt x="62400" y="108000"/>
                    <a:pt x="62400" y="108000"/>
                    <a:pt x="60000" y="108000"/>
                  </a:cubicBezTo>
                  <a:cubicBezTo>
                    <a:pt x="60000" y="108000"/>
                    <a:pt x="60000" y="108000"/>
                    <a:pt x="60000" y="108000"/>
                  </a:cubicBezTo>
                  <a:cubicBezTo>
                    <a:pt x="57600" y="108000"/>
                    <a:pt x="57600" y="108000"/>
                    <a:pt x="57600" y="108000"/>
                  </a:cubicBezTo>
                  <a:cubicBezTo>
                    <a:pt x="57600" y="108000"/>
                    <a:pt x="57600" y="108000"/>
                    <a:pt x="57600" y="108000"/>
                  </a:cubicBezTo>
                  <a:cubicBezTo>
                    <a:pt x="57600" y="108000"/>
                    <a:pt x="57600" y="108000"/>
                    <a:pt x="55200" y="108000"/>
                  </a:cubicBezTo>
                  <a:cubicBezTo>
                    <a:pt x="55200" y="108000"/>
                    <a:pt x="55200" y="108000"/>
                    <a:pt x="55200" y="108000"/>
                  </a:cubicBezTo>
                  <a:cubicBezTo>
                    <a:pt x="52800" y="108000"/>
                    <a:pt x="52800" y="108000"/>
                    <a:pt x="52800" y="108000"/>
                  </a:cubicBezTo>
                  <a:cubicBezTo>
                    <a:pt x="52800" y="108000"/>
                    <a:pt x="52800" y="108000"/>
                    <a:pt x="52800" y="108000"/>
                  </a:cubicBezTo>
                  <a:cubicBezTo>
                    <a:pt x="52800" y="110400"/>
                    <a:pt x="52800" y="110400"/>
                    <a:pt x="50400" y="110400"/>
                  </a:cubicBezTo>
                  <a:cubicBezTo>
                    <a:pt x="50400" y="112800"/>
                    <a:pt x="50400" y="112800"/>
                    <a:pt x="50400" y="112800"/>
                  </a:cubicBezTo>
                  <a:cubicBezTo>
                    <a:pt x="48000" y="115200"/>
                    <a:pt x="48000" y="115200"/>
                    <a:pt x="48000" y="115200"/>
                  </a:cubicBezTo>
                  <a:cubicBezTo>
                    <a:pt x="48000" y="115200"/>
                    <a:pt x="48000" y="115200"/>
                    <a:pt x="48000" y="115200"/>
                  </a:cubicBezTo>
                  <a:cubicBezTo>
                    <a:pt x="45600" y="115200"/>
                    <a:pt x="45600" y="115200"/>
                    <a:pt x="43200" y="115200"/>
                  </a:cubicBezTo>
                  <a:cubicBezTo>
                    <a:pt x="43200" y="112800"/>
                    <a:pt x="43200" y="112800"/>
                    <a:pt x="40800" y="112800"/>
                  </a:cubicBezTo>
                  <a:cubicBezTo>
                    <a:pt x="40800" y="112800"/>
                    <a:pt x="40800" y="112800"/>
                    <a:pt x="40800" y="112800"/>
                  </a:cubicBezTo>
                  <a:cubicBezTo>
                    <a:pt x="40800" y="112800"/>
                    <a:pt x="40800" y="112800"/>
                    <a:pt x="40800" y="112800"/>
                  </a:cubicBezTo>
                  <a:cubicBezTo>
                    <a:pt x="40800" y="112800"/>
                    <a:pt x="40800" y="112800"/>
                    <a:pt x="40800" y="110400"/>
                  </a:cubicBezTo>
                  <a:cubicBezTo>
                    <a:pt x="40800" y="110400"/>
                    <a:pt x="40800" y="110400"/>
                    <a:pt x="40800" y="110400"/>
                  </a:cubicBezTo>
                  <a:cubicBezTo>
                    <a:pt x="40800" y="108000"/>
                    <a:pt x="40800" y="108000"/>
                    <a:pt x="40800" y="108000"/>
                  </a:cubicBezTo>
                  <a:cubicBezTo>
                    <a:pt x="40800" y="105600"/>
                    <a:pt x="40800" y="103200"/>
                    <a:pt x="40800" y="103200"/>
                  </a:cubicBezTo>
                  <a:cubicBezTo>
                    <a:pt x="40800" y="103200"/>
                    <a:pt x="38400" y="103200"/>
                    <a:pt x="38400" y="103200"/>
                  </a:cubicBezTo>
                  <a:cubicBezTo>
                    <a:pt x="38400" y="103200"/>
                    <a:pt x="38400" y="103200"/>
                    <a:pt x="36000" y="103200"/>
                  </a:cubicBezTo>
                  <a:cubicBezTo>
                    <a:pt x="36000" y="103200"/>
                    <a:pt x="36000" y="100800"/>
                    <a:pt x="36000" y="100800"/>
                  </a:cubicBezTo>
                  <a:cubicBezTo>
                    <a:pt x="36000" y="100800"/>
                    <a:pt x="33600" y="100800"/>
                    <a:pt x="33600" y="100800"/>
                  </a:cubicBezTo>
                  <a:cubicBezTo>
                    <a:pt x="33600" y="100800"/>
                    <a:pt x="33600" y="100800"/>
                    <a:pt x="33600" y="100800"/>
                  </a:cubicBezTo>
                  <a:cubicBezTo>
                    <a:pt x="31200" y="98400"/>
                    <a:pt x="31200" y="98400"/>
                    <a:pt x="31200" y="98400"/>
                  </a:cubicBezTo>
                  <a:cubicBezTo>
                    <a:pt x="31200" y="98400"/>
                    <a:pt x="31200" y="98400"/>
                    <a:pt x="31200" y="98400"/>
                  </a:cubicBezTo>
                  <a:cubicBezTo>
                    <a:pt x="31200" y="98400"/>
                    <a:pt x="31200" y="98400"/>
                    <a:pt x="31200" y="98400"/>
                  </a:cubicBezTo>
                  <a:cubicBezTo>
                    <a:pt x="31200" y="98400"/>
                    <a:pt x="28800" y="98400"/>
                    <a:pt x="26400" y="100800"/>
                  </a:cubicBezTo>
                  <a:cubicBezTo>
                    <a:pt x="26400" y="100800"/>
                    <a:pt x="26400" y="100800"/>
                    <a:pt x="26400" y="100800"/>
                  </a:cubicBezTo>
                  <a:cubicBezTo>
                    <a:pt x="24000" y="100800"/>
                    <a:pt x="24000" y="100800"/>
                    <a:pt x="24000" y="100800"/>
                  </a:cubicBezTo>
                  <a:cubicBezTo>
                    <a:pt x="24000" y="103200"/>
                    <a:pt x="24000" y="103200"/>
                    <a:pt x="21600" y="103200"/>
                  </a:cubicBezTo>
                  <a:cubicBezTo>
                    <a:pt x="21600" y="103200"/>
                    <a:pt x="21600" y="103200"/>
                    <a:pt x="21600" y="103200"/>
                  </a:cubicBezTo>
                  <a:cubicBezTo>
                    <a:pt x="21600" y="103200"/>
                    <a:pt x="21600" y="100800"/>
                    <a:pt x="21600" y="100800"/>
                  </a:cubicBezTo>
                  <a:cubicBezTo>
                    <a:pt x="21600" y="100800"/>
                    <a:pt x="19200" y="100800"/>
                    <a:pt x="19200" y="98400"/>
                  </a:cubicBezTo>
                  <a:cubicBezTo>
                    <a:pt x="19200" y="98400"/>
                    <a:pt x="16800" y="98400"/>
                    <a:pt x="16800" y="98400"/>
                  </a:cubicBezTo>
                  <a:cubicBezTo>
                    <a:pt x="16800" y="96000"/>
                    <a:pt x="16800" y="96000"/>
                    <a:pt x="16800" y="96000"/>
                  </a:cubicBezTo>
                  <a:cubicBezTo>
                    <a:pt x="16800" y="96000"/>
                    <a:pt x="16800" y="96000"/>
                    <a:pt x="16800" y="93600"/>
                  </a:cubicBezTo>
                  <a:cubicBezTo>
                    <a:pt x="16800" y="93600"/>
                    <a:pt x="16800" y="93600"/>
                    <a:pt x="19200" y="91200"/>
                  </a:cubicBezTo>
                  <a:cubicBezTo>
                    <a:pt x="19200" y="91200"/>
                    <a:pt x="19200" y="88800"/>
                    <a:pt x="19200" y="88800"/>
                  </a:cubicBezTo>
                  <a:cubicBezTo>
                    <a:pt x="19200" y="88800"/>
                    <a:pt x="21600" y="88800"/>
                    <a:pt x="21600" y="88800"/>
                  </a:cubicBezTo>
                  <a:cubicBezTo>
                    <a:pt x="21600" y="88800"/>
                    <a:pt x="21600" y="88800"/>
                    <a:pt x="19200" y="88800"/>
                  </a:cubicBezTo>
                  <a:cubicBezTo>
                    <a:pt x="19200" y="86400"/>
                    <a:pt x="19200" y="86400"/>
                    <a:pt x="19200" y="86400"/>
                  </a:cubicBezTo>
                  <a:cubicBezTo>
                    <a:pt x="19200" y="84000"/>
                    <a:pt x="16800" y="84000"/>
                    <a:pt x="16800" y="84000"/>
                  </a:cubicBezTo>
                  <a:cubicBezTo>
                    <a:pt x="16800" y="84000"/>
                    <a:pt x="16800" y="84000"/>
                    <a:pt x="16800" y="84000"/>
                  </a:cubicBezTo>
                  <a:cubicBezTo>
                    <a:pt x="16800" y="81600"/>
                    <a:pt x="16800" y="81600"/>
                    <a:pt x="16800" y="81600"/>
                  </a:cubicBezTo>
                  <a:cubicBezTo>
                    <a:pt x="16800" y="81600"/>
                    <a:pt x="16800" y="79200"/>
                    <a:pt x="16800" y="79200"/>
                  </a:cubicBezTo>
                  <a:cubicBezTo>
                    <a:pt x="14400" y="79200"/>
                    <a:pt x="14400" y="79200"/>
                    <a:pt x="14400" y="79200"/>
                  </a:cubicBezTo>
                  <a:cubicBezTo>
                    <a:pt x="14400" y="79200"/>
                    <a:pt x="14400" y="79200"/>
                    <a:pt x="14400" y="79200"/>
                  </a:cubicBezTo>
                  <a:cubicBezTo>
                    <a:pt x="14400" y="79200"/>
                    <a:pt x="14400" y="79200"/>
                    <a:pt x="12000" y="79200"/>
                  </a:cubicBezTo>
                  <a:cubicBezTo>
                    <a:pt x="9600" y="79200"/>
                    <a:pt x="7200" y="79200"/>
                    <a:pt x="7200" y="79200"/>
                  </a:cubicBezTo>
                  <a:cubicBezTo>
                    <a:pt x="7200" y="79200"/>
                    <a:pt x="7200" y="79200"/>
                    <a:pt x="7200" y="79200"/>
                  </a:cubicBezTo>
                  <a:cubicBezTo>
                    <a:pt x="7200" y="79200"/>
                    <a:pt x="7200" y="79200"/>
                    <a:pt x="7200" y="79200"/>
                  </a:cubicBezTo>
                  <a:cubicBezTo>
                    <a:pt x="7200" y="79200"/>
                    <a:pt x="7200" y="76800"/>
                    <a:pt x="7200" y="76800"/>
                  </a:cubicBezTo>
                  <a:cubicBezTo>
                    <a:pt x="4800" y="76800"/>
                    <a:pt x="4800" y="74400"/>
                    <a:pt x="4800" y="74400"/>
                  </a:cubicBezTo>
                  <a:cubicBezTo>
                    <a:pt x="4800" y="74400"/>
                    <a:pt x="4800" y="72000"/>
                    <a:pt x="4800" y="72000"/>
                  </a:cubicBezTo>
                  <a:cubicBezTo>
                    <a:pt x="4800" y="72000"/>
                    <a:pt x="4800" y="69600"/>
                    <a:pt x="4800" y="69600"/>
                  </a:cubicBezTo>
                  <a:cubicBezTo>
                    <a:pt x="4800" y="69600"/>
                    <a:pt x="4800" y="69600"/>
                    <a:pt x="4800" y="69600"/>
                  </a:cubicBezTo>
                  <a:cubicBezTo>
                    <a:pt x="4800" y="69600"/>
                    <a:pt x="7200" y="69600"/>
                    <a:pt x="7200" y="67200"/>
                  </a:cubicBezTo>
                  <a:cubicBezTo>
                    <a:pt x="7200" y="67200"/>
                    <a:pt x="7200" y="67200"/>
                    <a:pt x="9600" y="67200"/>
                  </a:cubicBezTo>
                  <a:cubicBezTo>
                    <a:pt x="9600" y="67200"/>
                    <a:pt x="12000" y="64800"/>
                    <a:pt x="12000" y="64800"/>
                  </a:cubicBezTo>
                  <a:cubicBezTo>
                    <a:pt x="12000" y="64800"/>
                    <a:pt x="12000" y="64800"/>
                    <a:pt x="12000" y="64800"/>
                  </a:cubicBezTo>
                  <a:cubicBezTo>
                    <a:pt x="12000" y="64800"/>
                    <a:pt x="12000" y="62400"/>
                    <a:pt x="12000" y="62400"/>
                  </a:cubicBezTo>
                  <a:cubicBezTo>
                    <a:pt x="12000" y="62400"/>
                    <a:pt x="12000" y="60000"/>
                    <a:pt x="12000" y="60000"/>
                  </a:cubicBezTo>
                  <a:cubicBezTo>
                    <a:pt x="12000" y="60000"/>
                    <a:pt x="12000" y="60000"/>
                    <a:pt x="12000" y="60000"/>
                  </a:cubicBezTo>
                  <a:cubicBezTo>
                    <a:pt x="12000" y="60000"/>
                    <a:pt x="12000" y="60000"/>
                    <a:pt x="12000" y="60000"/>
                  </a:cubicBezTo>
                  <a:cubicBezTo>
                    <a:pt x="12000" y="57600"/>
                    <a:pt x="12000" y="57600"/>
                    <a:pt x="12000" y="57600"/>
                  </a:cubicBezTo>
                  <a:cubicBezTo>
                    <a:pt x="12000" y="57600"/>
                    <a:pt x="12000" y="55200"/>
                    <a:pt x="12000" y="55200"/>
                  </a:cubicBezTo>
                  <a:cubicBezTo>
                    <a:pt x="12000" y="55200"/>
                    <a:pt x="12000" y="55200"/>
                    <a:pt x="12000" y="55200"/>
                  </a:cubicBezTo>
                  <a:cubicBezTo>
                    <a:pt x="12000" y="55200"/>
                    <a:pt x="12000" y="55200"/>
                    <a:pt x="12000" y="55200"/>
                  </a:cubicBezTo>
                  <a:cubicBezTo>
                    <a:pt x="12000" y="55200"/>
                    <a:pt x="9600" y="55200"/>
                    <a:pt x="9600" y="52800"/>
                  </a:cubicBezTo>
                  <a:cubicBezTo>
                    <a:pt x="9600" y="52800"/>
                    <a:pt x="9600" y="52800"/>
                    <a:pt x="9600" y="52800"/>
                  </a:cubicBezTo>
                  <a:cubicBezTo>
                    <a:pt x="7200" y="52800"/>
                    <a:pt x="7200" y="50400"/>
                    <a:pt x="7200" y="50400"/>
                  </a:cubicBezTo>
                  <a:cubicBezTo>
                    <a:pt x="4800" y="50400"/>
                    <a:pt x="4800" y="50400"/>
                    <a:pt x="4800" y="50400"/>
                  </a:cubicBezTo>
                  <a:cubicBezTo>
                    <a:pt x="4800" y="50400"/>
                    <a:pt x="4800" y="50400"/>
                    <a:pt x="4800" y="50400"/>
                  </a:cubicBezTo>
                  <a:cubicBezTo>
                    <a:pt x="4800" y="50400"/>
                    <a:pt x="4800" y="48000"/>
                    <a:pt x="4800" y="48000"/>
                  </a:cubicBezTo>
                  <a:cubicBezTo>
                    <a:pt x="4800" y="48000"/>
                    <a:pt x="4800" y="45600"/>
                    <a:pt x="4800" y="45600"/>
                  </a:cubicBezTo>
                  <a:cubicBezTo>
                    <a:pt x="4800" y="45600"/>
                    <a:pt x="7200" y="43200"/>
                    <a:pt x="7200" y="43200"/>
                  </a:cubicBezTo>
                  <a:cubicBezTo>
                    <a:pt x="7200" y="43200"/>
                    <a:pt x="7200" y="40800"/>
                    <a:pt x="7200" y="40800"/>
                  </a:cubicBezTo>
                  <a:cubicBezTo>
                    <a:pt x="7200" y="40800"/>
                    <a:pt x="7200" y="40800"/>
                    <a:pt x="9600" y="40800"/>
                  </a:cubicBezTo>
                  <a:cubicBezTo>
                    <a:pt x="9600" y="40800"/>
                    <a:pt x="9600" y="40800"/>
                    <a:pt x="9600" y="40800"/>
                  </a:cubicBezTo>
                  <a:cubicBezTo>
                    <a:pt x="9600" y="40800"/>
                    <a:pt x="12000" y="40800"/>
                    <a:pt x="12000" y="40800"/>
                  </a:cubicBezTo>
                  <a:cubicBezTo>
                    <a:pt x="14400" y="40800"/>
                    <a:pt x="16800" y="40800"/>
                    <a:pt x="16800" y="40800"/>
                  </a:cubicBezTo>
                  <a:cubicBezTo>
                    <a:pt x="16800" y="40800"/>
                    <a:pt x="16800" y="40800"/>
                    <a:pt x="16800" y="40800"/>
                  </a:cubicBezTo>
                  <a:cubicBezTo>
                    <a:pt x="16800" y="40800"/>
                    <a:pt x="16800" y="38400"/>
                    <a:pt x="16800" y="38400"/>
                  </a:cubicBezTo>
                  <a:cubicBezTo>
                    <a:pt x="16800" y="38400"/>
                    <a:pt x="16800" y="38400"/>
                    <a:pt x="16800" y="36000"/>
                  </a:cubicBezTo>
                  <a:cubicBezTo>
                    <a:pt x="19200" y="36000"/>
                    <a:pt x="19200" y="36000"/>
                    <a:pt x="19200" y="36000"/>
                  </a:cubicBezTo>
                  <a:cubicBezTo>
                    <a:pt x="19200" y="36000"/>
                    <a:pt x="19200" y="36000"/>
                    <a:pt x="19200" y="33600"/>
                  </a:cubicBezTo>
                  <a:cubicBezTo>
                    <a:pt x="19200" y="33600"/>
                    <a:pt x="21600" y="33600"/>
                    <a:pt x="21600" y="33600"/>
                  </a:cubicBezTo>
                  <a:cubicBezTo>
                    <a:pt x="21600" y="33600"/>
                    <a:pt x="21600" y="31200"/>
                    <a:pt x="21600" y="31200"/>
                  </a:cubicBezTo>
                  <a:cubicBezTo>
                    <a:pt x="21600" y="31200"/>
                    <a:pt x="21600" y="31200"/>
                    <a:pt x="21600" y="31200"/>
                  </a:cubicBezTo>
                  <a:cubicBezTo>
                    <a:pt x="21600" y="31200"/>
                    <a:pt x="19200" y="31200"/>
                    <a:pt x="19200" y="28800"/>
                  </a:cubicBezTo>
                  <a:cubicBezTo>
                    <a:pt x="19200" y="28800"/>
                    <a:pt x="19200" y="26400"/>
                    <a:pt x="19200" y="26400"/>
                  </a:cubicBezTo>
                  <a:cubicBezTo>
                    <a:pt x="19200" y="26400"/>
                    <a:pt x="16800" y="26400"/>
                    <a:pt x="16800" y="26400"/>
                  </a:cubicBezTo>
                  <a:cubicBezTo>
                    <a:pt x="16800" y="24000"/>
                    <a:pt x="16800" y="24000"/>
                    <a:pt x="16800" y="24000"/>
                  </a:cubicBezTo>
                  <a:cubicBezTo>
                    <a:pt x="16800" y="24000"/>
                    <a:pt x="16800" y="24000"/>
                    <a:pt x="19200" y="24000"/>
                  </a:cubicBezTo>
                  <a:cubicBezTo>
                    <a:pt x="19200" y="21600"/>
                    <a:pt x="19200" y="21600"/>
                    <a:pt x="19200" y="21600"/>
                  </a:cubicBezTo>
                  <a:cubicBezTo>
                    <a:pt x="21600" y="19200"/>
                    <a:pt x="21600" y="19200"/>
                    <a:pt x="21600" y="19200"/>
                  </a:cubicBezTo>
                  <a:cubicBezTo>
                    <a:pt x="24000" y="19200"/>
                    <a:pt x="24000" y="19200"/>
                    <a:pt x="24000" y="19200"/>
                  </a:cubicBezTo>
                  <a:cubicBezTo>
                    <a:pt x="24000" y="16800"/>
                    <a:pt x="24000" y="16800"/>
                    <a:pt x="24000" y="19200"/>
                  </a:cubicBezTo>
                  <a:cubicBezTo>
                    <a:pt x="24000" y="19200"/>
                    <a:pt x="24000" y="19200"/>
                    <a:pt x="24000" y="19200"/>
                  </a:cubicBezTo>
                  <a:cubicBezTo>
                    <a:pt x="24000" y="19200"/>
                    <a:pt x="26400" y="19200"/>
                    <a:pt x="28800" y="19200"/>
                  </a:cubicBezTo>
                  <a:cubicBezTo>
                    <a:pt x="28800" y="21600"/>
                    <a:pt x="28800" y="21600"/>
                    <a:pt x="31200" y="21600"/>
                  </a:cubicBezTo>
                  <a:cubicBezTo>
                    <a:pt x="31200" y="21600"/>
                    <a:pt x="31200" y="21600"/>
                    <a:pt x="31200" y="21600"/>
                  </a:cubicBezTo>
                  <a:cubicBezTo>
                    <a:pt x="31200" y="21600"/>
                    <a:pt x="31200" y="21600"/>
                    <a:pt x="31200" y="21600"/>
                  </a:cubicBezTo>
                  <a:cubicBezTo>
                    <a:pt x="33600" y="21600"/>
                    <a:pt x="33600" y="21600"/>
                    <a:pt x="33600" y="21600"/>
                  </a:cubicBezTo>
                  <a:cubicBezTo>
                    <a:pt x="36000" y="19200"/>
                    <a:pt x="36000" y="19200"/>
                    <a:pt x="36000" y="19200"/>
                  </a:cubicBezTo>
                  <a:cubicBezTo>
                    <a:pt x="36000" y="19200"/>
                    <a:pt x="36000" y="19200"/>
                    <a:pt x="36000" y="19200"/>
                  </a:cubicBezTo>
                  <a:cubicBezTo>
                    <a:pt x="36000" y="19200"/>
                    <a:pt x="38400" y="19200"/>
                    <a:pt x="38400" y="16800"/>
                  </a:cubicBezTo>
                  <a:cubicBezTo>
                    <a:pt x="38400" y="16800"/>
                    <a:pt x="38400" y="16800"/>
                    <a:pt x="40800" y="16800"/>
                  </a:cubicBezTo>
                  <a:cubicBezTo>
                    <a:pt x="40800" y="16800"/>
                    <a:pt x="40800" y="16800"/>
                    <a:pt x="40800" y="16800"/>
                  </a:cubicBezTo>
                  <a:cubicBezTo>
                    <a:pt x="40800" y="16800"/>
                    <a:pt x="40800" y="14400"/>
                    <a:pt x="40800" y="14400"/>
                  </a:cubicBezTo>
                  <a:cubicBezTo>
                    <a:pt x="40800" y="12000"/>
                    <a:pt x="40800" y="9600"/>
                    <a:pt x="40800" y="9600"/>
                  </a:cubicBezTo>
                  <a:cubicBezTo>
                    <a:pt x="40800" y="9600"/>
                    <a:pt x="40800" y="7200"/>
                    <a:pt x="40800" y="7200"/>
                  </a:cubicBezTo>
                  <a:cubicBezTo>
                    <a:pt x="40800" y="7200"/>
                    <a:pt x="40800" y="7200"/>
                    <a:pt x="43200" y="7200"/>
                  </a:cubicBezTo>
                  <a:cubicBezTo>
                    <a:pt x="43200" y="7200"/>
                    <a:pt x="43200" y="7200"/>
                    <a:pt x="45600" y="7200"/>
                  </a:cubicBezTo>
                  <a:cubicBezTo>
                    <a:pt x="45600" y="7200"/>
                    <a:pt x="48000" y="7200"/>
                    <a:pt x="48000" y="7200"/>
                  </a:cubicBezTo>
                  <a:cubicBezTo>
                    <a:pt x="48000" y="4800"/>
                    <a:pt x="50400" y="4800"/>
                    <a:pt x="50400" y="4800"/>
                  </a:cubicBezTo>
                  <a:cubicBezTo>
                    <a:pt x="50400" y="4800"/>
                    <a:pt x="50400" y="4800"/>
                    <a:pt x="50400" y="4800"/>
                  </a:cubicBezTo>
                  <a:cubicBezTo>
                    <a:pt x="50400" y="7200"/>
                    <a:pt x="50400" y="7200"/>
                    <a:pt x="50400" y="7200"/>
                  </a:cubicBezTo>
                  <a:cubicBezTo>
                    <a:pt x="50400" y="7200"/>
                    <a:pt x="50400" y="7200"/>
                    <a:pt x="50400" y="7200"/>
                  </a:cubicBezTo>
                  <a:cubicBezTo>
                    <a:pt x="52800" y="9600"/>
                    <a:pt x="52800" y="9600"/>
                    <a:pt x="52800" y="9600"/>
                  </a:cubicBezTo>
                  <a:cubicBezTo>
                    <a:pt x="52800" y="12000"/>
                    <a:pt x="55200" y="14400"/>
                    <a:pt x="55200" y="14400"/>
                  </a:cubicBezTo>
                  <a:cubicBezTo>
                    <a:pt x="55200" y="14400"/>
                    <a:pt x="55200" y="14400"/>
                    <a:pt x="55200" y="14400"/>
                  </a:cubicBezTo>
                  <a:cubicBezTo>
                    <a:pt x="55200" y="14400"/>
                    <a:pt x="57600" y="12000"/>
                    <a:pt x="57600" y="12000"/>
                  </a:cubicBezTo>
                  <a:cubicBezTo>
                    <a:pt x="57600" y="12000"/>
                    <a:pt x="57600" y="12000"/>
                    <a:pt x="60000" y="12000"/>
                  </a:cubicBezTo>
                  <a:cubicBezTo>
                    <a:pt x="60000" y="12000"/>
                    <a:pt x="60000" y="12000"/>
                    <a:pt x="60000" y="12000"/>
                  </a:cubicBezTo>
                  <a:cubicBezTo>
                    <a:pt x="60000" y="12000"/>
                    <a:pt x="60000" y="12000"/>
                    <a:pt x="60000" y="12000"/>
                  </a:cubicBezTo>
                  <a:cubicBezTo>
                    <a:pt x="60000" y="12000"/>
                    <a:pt x="62400" y="12000"/>
                    <a:pt x="62400" y="12000"/>
                  </a:cubicBezTo>
                  <a:cubicBezTo>
                    <a:pt x="62400" y="14400"/>
                    <a:pt x="64800" y="14400"/>
                    <a:pt x="64800" y="14400"/>
                  </a:cubicBezTo>
                  <a:cubicBezTo>
                    <a:pt x="64800" y="14400"/>
                    <a:pt x="64800" y="14400"/>
                    <a:pt x="64800" y="14400"/>
                  </a:cubicBezTo>
                  <a:cubicBezTo>
                    <a:pt x="64800" y="14400"/>
                    <a:pt x="64800" y="12000"/>
                    <a:pt x="64800" y="12000"/>
                  </a:cubicBezTo>
                  <a:cubicBezTo>
                    <a:pt x="64800" y="12000"/>
                    <a:pt x="67200" y="12000"/>
                    <a:pt x="67200" y="9600"/>
                  </a:cubicBezTo>
                  <a:cubicBezTo>
                    <a:pt x="67200" y="9600"/>
                    <a:pt x="69600" y="7200"/>
                    <a:pt x="69600" y="7200"/>
                  </a:cubicBezTo>
                  <a:cubicBezTo>
                    <a:pt x="69600" y="7200"/>
                    <a:pt x="69600" y="4800"/>
                    <a:pt x="69600" y="7200"/>
                  </a:cubicBezTo>
                  <a:cubicBezTo>
                    <a:pt x="69600" y="7200"/>
                    <a:pt x="69600" y="7200"/>
                    <a:pt x="72000" y="7200"/>
                  </a:cubicBezTo>
                  <a:cubicBezTo>
                    <a:pt x="72000" y="7200"/>
                    <a:pt x="72000" y="7200"/>
                    <a:pt x="74400" y="7200"/>
                  </a:cubicBezTo>
                  <a:cubicBezTo>
                    <a:pt x="74400" y="7200"/>
                    <a:pt x="76800" y="7200"/>
                    <a:pt x="76800" y="7200"/>
                  </a:cubicBezTo>
                  <a:cubicBezTo>
                    <a:pt x="76800" y="7200"/>
                    <a:pt x="79200" y="7200"/>
                    <a:pt x="79200" y="7200"/>
                  </a:cubicBezTo>
                  <a:cubicBezTo>
                    <a:pt x="79200" y="7200"/>
                    <a:pt x="79200" y="7200"/>
                    <a:pt x="79200" y="7200"/>
                  </a:cubicBezTo>
                  <a:cubicBezTo>
                    <a:pt x="79200" y="9600"/>
                    <a:pt x="79200" y="9600"/>
                    <a:pt x="79200" y="9600"/>
                  </a:cubicBezTo>
                  <a:cubicBezTo>
                    <a:pt x="79200" y="9600"/>
                    <a:pt x="79200" y="9600"/>
                    <a:pt x="79200" y="12000"/>
                  </a:cubicBezTo>
                  <a:cubicBezTo>
                    <a:pt x="79200" y="12000"/>
                    <a:pt x="79200" y="12000"/>
                    <a:pt x="79200" y="14400"/>
                  </a:cubicBezTo>
                  <a:cubicBezTo>
                    <a:pt x="79200" y="14400"/>
                    <a:pt x="79200" y="16800"/>
                    <a:pt x="79200" y="16800"/>
                  </a:cubicBezTo>
                  <a:cubicBezTo>
                    <a:pt x="79200" y="16800"/>
                    <a:pt x="79200" y="16800"/>
                    <a:pt x="79200" y="16800"/>
                  </a:cubicBezTo>
                  <a:cubicBezTo>
                    <a:pt x="79200" y="16800"/>
                    <a:pt x="81600" y="19200"/>
                    <a:pt x="81600" y="19200"/>
                  </a:cubicBezTo>
                  <a:cubicBezTo>
                    <a:pt x="81600" y="19200"/>
                    <a:pt x="81600" y="19200"/>
                    <a:pt x="81600" y="19200"/>
                  </a:cubicBezTo>
                  <a:cubicBezTo>
                    <a:pt x="84000" y="19200"/>
                    <a:pt x="84000" y="19200"/>
                    <a:pt x="84000" y="19200"/>
                  </a:cubicBezTo>
                  <a:cubicBezTo>
                    <a:pt x="84000" y="19200"/>
                    <a:pt x="84000" y="21600"/>
                    <a:pt x="86400" y="21600"/>
                  </a:cubicBezTo>
                  <a:cubicBezTo>
                    <a:pt x="86400" y="21600"/>
                    <a:pt x="86400" y="21600"/>
                    <a:pt x="86400" y="21600"/>
                  </a:cubicBezTo>
                  <a:cubicBezTo>
                    <a:pt x="86400" y="21600"/>
                    <a:pt x="86400" y="21600"/>
                    <a:pt x="86400" y="21600"/>
                  </a:cubicBezTo>
                  <a:cubicBezTo>
                    <a:pt x="88800" y="21600"/>
                    <a:pt x="88800" y="21600"/>
                    <a:pt x="88800" y="21600"/>
                  </a:cubicBezTo>
                  <a:cubicBezTo>
                    <a:pt x="88800" y="21600"/>
                    <a:pt x="88800" y="21600"/>
                    <a:pt x="91200" y="21600"/>
                  </a:cubicBezTo>
                  <a:cubicBezTo>
                    <a:pt x="91200" y="21600"/>
                    <a:pt x="91200" y="19200"/>
                    <a:pt x="93600" y="19200"/>
                  </a:cubicBezTo>
                  <a:cubicBezTo>
                    <a:pt x="93600" y="19200"/>
                    <a:pt x="93600" y="19200"/>
                    <a:pt x="93600" y="19200"/>
                  </a:cubicBezTo>
                  <a:cubicBezTo>
                    <a:pt x="96000" y="19200"/>
                    <a:pt x="96000" y="19200"/>
                    <a:pt x="96000" y="19200"/>
                  </a:cubicBezTo>
                  <a:moveTo>
                    <a:pt x="38400" y="93600"/>
                  </a:moveTo>
                  <a:cubicBezTo>
                    <a:pt x="38400" y="93600"/>
                    <a:pt x="38400" y="93600"/>
                    <a:pt x="40800" y="93600"/>
                  </a:cubicBezTo>
                  <a:cubicBezTo>
                    <a:pt x="40800" y="96000"/>
                    <a:pt x="40800" y="96000"/>
                    <a:pt x="40800" y="96000"/>
                  </a:cubicBezTo>
                  <a:cubicBezTo>
                    <a:pt x="40800" y="96000"/>
                    <a:pt x="40800" y="96000"/>
                    <a:pt x="40800" y="96000"/>
                  </a:cubicBezTo>
                  <a:cubicBezTo>
                    <a:pt x="43200" y="96000"/>
                    <a:pt x="45600" y="98400"/>
                    <a:pt x="48000" y="98400"/>
                  </a:cubicBezTo>
                  <a:cubicBezTo>
                    <a:pt x="50400" y="98400"/>
                    <a:pt x="52800" y="98400"/>
                    <a:pt x="55200" y="100800"/>
                  </a:cubicBezTo>
                  <a:cubicBezTo>
                    <a:pt x="55200" y="100800"/>
                    <a:pt x="57600" y="100800"/>
                    <a:pt x="57600" y="100800"/>
                  </a:cubicBezTo>
                  <a:cubicBezTo>
                    <a:pt x="57600" y="100800"/>
                    <a:pt x="57600" y="100800"/>
                    <a:pt x="57600" y="100800"/>
                  </a:cubicBezTo>
                  <a:cubicBezTo>
                    <a:pt x="57600" y="100800"/>
                    <a:pt x="60000" y="100800"/>
                    <a:pt x="60000" y="100800"/>
                  </a:cubicBezTo>
                  <a:cubicBezTo>
                    <a:pt x="60000" y="100800"/>
                    <a:pt x="60000" y="100800"/>
                    <a:pt x="62400" y="100800"/>
                  </a:cubicBezTo>
                  <a:cubicBezTo>
                    <a:pt x="64800" y="100800"/>
                    <a:pt x="67200" y="98400"/>
                    <a:pt x="69600" y="98400"/>
                  </a:cubicBezTo>
                  <a:cubicBezTo>
                    <a:pt x="72000" y="98400"/>
                    <a:pt x="74400" y="98400"/>
                    <a:pt x="74400" y="96000"/>
                  </a:cubicBezTo>
                  <a:cubicBezTo>
                    <a:pt x="76800" y="96000"/>
                    <a:pt x="76800" y="96000"/>
                    <a:pt x="76800" y="96000"/>
                  </a:cubicBezTo>
                  <a:cubicBezTo>
                    <a:pt x="79200" y="96000"/>
                    <a:pt x="79200" y="96000"/>
                    <a:pt x="79200" y="96000"/>
                  </a:cubicBezTo>
                  <a:cubicBezTo>
                    <a:pt x="79200" y="96000"/>
                    <a:pt x="79200" y="93600"/>
                    <a:pt x="79200" y="93600"/>
                  </a:cubicBezTo>
                  <a:cubicBezTo>
                    <a:pt x="79200" y="93600"/>
                    <a:pt x="79200" y="93600"/>
                    <a:pt x="81600" y="93600"/>
                  </a:cubicBezTo>
                  <a:cubicBezTo>
                    <a:pt x="81600" y="91200"/>
                    <a:pt x="84000" y="91200"/>
                    <a:pt x="86400" y="88800"/>
                  </a:cubicBezTo>
                  <a:cubicBezTo>
                    <a:pt x="88800" y="86400"/>
                    <a:pt x="91200" y="84000"/>
                    <a:pt x="91200" y="84000"/>
                  </a:cubicBezTo>
                  <a:cubicBezTo>
                    <a:pt x="91200" y="84000"/>
                    <a:pt x="91200" y="81600"/>
                    <a:pt x="91200" y="81600"/>
                  </a:cubicBezTo>
                  <a:cubicBezTo>
                    <a:pt x="91200" y="81600"/>
                    <a:pt x="91200" y="81600"/>
                    <a:pt x="93600" y="81600"/>
                  </a:cubicBezTo>
                  <a:cubicBezTo>
                    <a:pt x="93600" y="81600"/>
                    <a:pt x="93600" y="81600"/>
                    <a:pt x="93600" y="81600"/>
                  </a:cubicBezTo>
                  <a:cubicBezTo>
                    <a:pt x="93600" y="81600"/>
                    <a:pt x="93600" y="81600"/>
                    <a:pt x="93600" y="79200"/>
                  </a:cubicBezTo>
                  <a:cubicBezTo>
                    <a:pt x="93600" y="79200"/>
                    <a:pt x="93600" y="79200"/>
                    <a:pt x="93600" y="79200"/>
                  </a:cubicBezTo>
                  <a:cubicBezTo>
                    <a:pt x="93600" y="79200"/>
                    <a:pt x="93600" y="79200"/>
                    <a:pt x="93600" y="76800"/>
                  </a:cubicBezTo>
                  <a:cubicBezTo>
                    <a:pt x="96000" y="76800"/>
                    <a:pt x="96000" y="74400"/>
                    <a:pt x="96000" y="72000"/>
                  </a:cubicBezTo>
                  <a:cubicBezTo>
                    <a:pt x="98400" y="69600"/>
                    <a:pt x="98400" y="67200"/>
                    <a:pt x="98400" y="64800"/>
                  </a:cubicBezTo>
                  <a:cubicBezTo>
                    <a:pt x="98400" y="62400"/>
                    <a:pt x="98400" y="62400"/>
                    <a:pt x="98400" y="62400"/>
                  </a:cubicBezTo>
                  <a:cubicBezTo>
                    <a:pt x="98400" y="62400"/>
                    <a:pt x="98400" y="60000"/>
                    <a:pt x="98400" y="60000"/>
                  </a:cubicBezTo>
                  <a:cubicBezTo>
                    <a:pt x="98400" y="60000"/>
                    <a:pt x="98400" y="60000"/>
                    <a:pt x="98400" y="60000"/>
                  </a:cubicBezTo>
                  <a:cubicBezTo>
                    <a:pt x="98400" y="60000"/>
                    <a:pt x="98400" y="60000"/>
                    <a:pt x="98400" y="57600"/>
                  </a:cubicBezTo>
                  <a:cubicBezTo>
                    <a:pt x="98400" y="55200"/>
                    <a:pt x="98400" y="52800"/>
                    <a:pt x="98400" y="50400"/>
                  </a:cubicBezTo>
                  <a:cubicBezTo>
                    <a:pt x="96000" y="48000"/>
                    <a:pt x="96000" y="45600"/>
                    <a:pt x="96000" y="43200"/>
                  </a:cubicBezTo>
                  <a:cubicBezTo>
                    <a:pt x="93600" y="43200"/>
                    <a:pt x="93600" y="43200"/>
                    <a:pt x="93600" y="43200"/>
                  </a:cubicBezTo>
                  <a:cubicBezTo>
                    <a:pt x="93600" y="40800"/>
                    <a:pt x="93600" y="40800"/>
                    <a:pt x="93600" y="40800"/>
                  </a:cubicBezTo>
                  <a:cubicBezTo>
                    <a:pt x="93600" y="40800"/>
                    <a:pt x="93600" y="40800"/>
                    <a:pt x="93600" y="40800"/>
                  </a:cubicBezTo>
                  <a:cubicBezTo>
                    <a:pt x="93600" y="40800"/>
                    <a:pt x="91200" y="38400"/>
                    <a:pt x="91200" y="38400"/>
                  </a:cubicBezTo>
                  <a:cubicBezTo>
                    <a:pt x="91200" y="36000"/>
                    <a:pt x="88800" y="36000"/>
                    <a:pt x="86400" y="33600"/>
                  </a:cubicBezTo>
                  <a:cubicBezTo>
                    <a:pt x="86400" y="31200"/>
                    <a:pt x="84000" y="28800"/>
                    <a:pt x="81600" y="28800"/>
                  </a:cubicBezTo>
                  <a:cubicBezTo>
                    <a:pt x="81600" y="28800"/>
                    <a:pt x="81600" y="28800"/>
                    <a:pt x="81600" y="28800"/>
                  </a:cubicBezTo>
                  <a:cubicBezTo>
                    <a:pt x="81600" y="28800"/>
                    <a:pt x="79200" y="26400"/>
                    <a:pt x="79200" y="26400"/>
                  </a:cubicBezTo>
                  <a:cubicBezTo>
                    <a:pt x="79200" y="26400"/>
                    <a:pt x="79200" y="26400"/>
                    <a:pt x="79200" y="26400"/>
                  </a:cubicBezTo>
                  <a:cubicBezTo>
                    <a:pt x="79200" y="26400"/>
                    <a:pt x="79200" y="26400"/>
                    <a:pt x="79200" y="26400"/>
                  </a:cubicBezTo>
                  <a:cubicBezTo>
                    <a:pt x="79200" y="26400"/>
                    <a:pt x="79200" y="26400"/>
                    <a:pt x="76800" y="26400"/>
                  </a:cubicBezTo>
                  <a:cubicBezTo>
                    <a:pt x="76800" y="26400"/>
                    <a:pt x="76800" y="26400"/>
                    <a:pt x="76800" y="26400"/>
                  </a:cubicBezTo>
                  <a:cubicBezTo>
                    <a:pt x="74400" y="24000"/>
                    <a:pt x="72000" y="24000"/>
                    <a:pt x="69600" y="21600"/>
                  </a:cubicBezTo>
                  <a:cubicBezTo>
                    <a:pt x="67200" y="21600"/>
                    <a:pt x="64800" y="21600"/>
                    <a:pt x="62400" y="21600"/>
                  </a:cubicBezTo>
                  <a:cubicBezTo>
                    <a:pt x="62400" y="21600"/>
                    <a:pt x="62400" y="21600"/>
                    <a:pt x="60000" y="21600"/>
                  </a:cubicBezTo>
                  <a:cubicBezTo>
                    <a:pt x="60000" y="21600"/>
                    <a:pt x="60000" y="21600"/>
                    <a:pt x="60000" y="21600"/>
                  </a:cubicBezTo>
                  <a:cubicBezTo>
                    <a:pt x="60000" y="21600"/>
                    <a:pt x="60000" y="21600"/>
                    <a:pt x="60000" y="21600"/>
                  </a:cubicBezTo>
                  <a:cubicBezTo>
                    <a:pt x="57600" y="21600"/>
                    <a:pt x="57600" y="21600"/>
                    <a:pt x="57600" y="21600"/>
                  </a:cubicBezTo>
                  <a:cubicBezTo>
                    <a:pt x="55200" y="21600"/>
                    <a:pt x="52800" y="21600"/>
                    <a:pt x="50400" y="21600"/>
                  </a:cubicBezTo>
                  <a:cubicBezTo>
                    <a:pt x="48000" y="24000"/>
                    <a:pt x="45600" y="24000"/>
                    <a:pt x="43200" y="24000"/>
                  </a:cubicBezTo>
                  <a:cubicBezTo>
                    <a:pt x="40800" y="24000"/>
                    <a:pt x="40800" y="26400"/>
                    <a:pt x="40800" y="26400"/>
                  </a:cubicBezTo>
                  <a:cubicBezTo>
                    <a:pt x="40800" y="26400"/>
                    <a:pt x="40800" y="26400"/>
                    <a:pt x="40800" y="26400"/>
                  </a:cubicBezTo>
                  <a:cubicBezTo>
                    <a:pt x="40800" y="26400"/>
                    <a:pt x="40800" y="26400"/>
                    <a:pt x="38400" y="26400"/>
                  </a:cubicBezTo>
                  <a:cubicBezTo>
                    <a:pt x="38400" y="26400"/>
                    <a:pt x="38400" y="26400"/>
                    <a:pt x="38400" y="28800"/>
                  </a:cubicBezTo>
                  <a:cubicBezTo>
                    <a:pt x="36000" y="28800"/>
                    <a:pt x="33600" y="31200"/>
                    <a:pt x="31200" y="31200"/>
                  </a:cubicBezTo>
                  <a:cubicBezTo>
                    <a:pt x="28800" y="33600"/>
                    <a:pt x="28800" y="36000"/>
                    <a:pt x="26400" y="38400"/>
                  </a:cubicBezTo>
                  <a:cubicBezTo>
                    <a:pt x="26400" y="38400"/>
                    <a:pt x="26400" y="38400"/>
                    <a:pt x="26400" y="38400"/>
                  </a:cubicBezTo>
                  <a:cubicBezTo>
                    <a:pt x="26400" y="38400"/>
                    <a:pt x="26400" y="38400"/>
                    <a:pt x="26400" y="38400"/>
                  </a:cubicBezTo>
                  <a:cubicBezTo>
                    <a:pt x="26400" y="40800"/>
                    <a:pt x="26400" y="40800"/>
                    <a:pt x="26400" y="40800"/>
                  </a:cubicBezTo>
                  <a:cubicBezTo>
                    <a:pt x="26400" y="40800"/>
                    <a:pt x="26400" y="40800"/>
                    <a:pt x="24000" y="40800"/>
                  </a:cubicBezTo>
                  <a:cubicBezTo>
                    <a:pt x="24000" y="40800"/>
                    <a:pt x="24000" y="40800"/>
                    <a:pt x="24000" y="43200"/>
                  </a:cubicBezTo>
                  <a:cubicBezTo>
                    <a:pt x="24000" y="43200"/>
                    <a:pt x="24000" y="43200"/>
                    <a:pt x="24000" y="43200"/>
                  </a:cubicBezTo>
                  <a:cubicBezTo>
                    <a:pt x="24000" y="45600"/>
                    <a:pt x="21600" y="48000"/>
                    <a:pt x="21600" y="50400"/>
                  </a:cubicBezTo>
                  <a:cubicBezTo>
                    <a:pt x="21600" y="52800"/>
                    <a:pt x="19200" y="55200"/>
                    <a:pt x="19200" y="57600"/>
                  </a:cubicBezTo>
                  <a:cubicBezTo>
                    <a:pt x="19200" y="57600"/>
                    <a:pt x="19200" y="57600"/>
                    <a:pt x="19200" y="60000"/>
                  </a:cubicBezTo>
                  <a:cubicBezTo>
                    <a:pt x="19200" y="60000"/>
                    <a:pt x="19200" y="60000"/>
                    <a:pt x="19200" y="60000"/>
                  </a:cubicBezTo>
                  <a:cubicBezTo>
                    <a:pt x="19200" y="60000"/>
                    <a:pt x="19200" y="60000"/>
                    <a:pt x="19200" y="60000"/>
                  </a:cubicBezTo>
                  <a:cubicBezTo>
                    <a:pt x="19200" y="62400"/>
                    <a:pt x="19200" y="62400"/>
                    <a:pt x="19200" y="62400"/>
                  </a:cubicBezTo>
                  <a:cubicBezTo>
                    <a:pt x="19200" y="64800"/>
                    <a:pt x="19200" y="67200"/>
                    <a:pt x="21600" y="69600"/>
                  </a:cubicBezTo>
                  <a:cubicBezTo>
                    <a:pt x="21600" y="72000"/>
                    <a:pt x="21600" y="74400"/>
                    <a:pt x="24000" y="76800"/>
                  </a:cubicBezTo>
                  <a:cubicBezTo>
                    <a:pt x="24000" y="76800"/>
                    <a:pt x="24000" y="79200"/>
                    <a:pt x="24000" y="79200"/>
                  </a:cubicBezTo>
                  <a:cubicBezTo>
                    <a:pt x="24000" y="79200"/>
                    <a:pt x="24000" y="79200"/>
                    <a:pt x="24000" y="79200"/>
                  </a:cubicBezTo>
                  <a:cubicBezTo>
                    <a:pt x="24000" y="79200"/>
                    <a:pt x="24000" y="79200"/>
                    <a:pt x="24000" y="81600"/>
                  </a:cubicBezTo>
                  <a:cubicBezTo>
                    <a:pt x="26400" y="81600"/>
                    <a:pt x="26400" y="81600"/>
                    <a:pt x="26400" y="81600"/>
                  </a:cubicBezTo>
                  <a:cubicBezTo>
                    <a:pt x="26400" y="84000"/>
                    <a:pt x="28800" y="86400"/>
                    <a:pt x="31200" y="88800"/>
                  </a:cubicBezTo>
                  <a:cubicBezTo>
                    <a:pt x="33600" y="88800"/>
                    <a:pt x="33600" y="91200"/>
                    <a:pt x="36000" y="93600"/>
                  </a:cubicBezTo>
                  <a:cubicBezTo>
                    <a:pt x="36000" y="93600"/>
                    <a:pt x="36000" y="93600"/>
                    <a:pt x="38400" y="93600"/>
                  </a:cubicBezTo>
                  <a:cubicBezTo>
                    <a:pt x="38400" y="93600"/>
                    <a:pt x="38400" y="93600"/>
                    <a:pt x="38400" y="93600"/>
                  </a:cubicBezTo>
                  <a:cubicBezTo>
                    <a:pt x="38400" y="93600"/>
                    <a:pt x="38400" y="93600"/>
                    <a:pt x="38400" y="93600"/>
                  </a:cubicBezTo>
                  <a:moveTo>
                    <a:pt x="98400" y="14400"/>
                  </a:moveTo>
                  <a:cubicBezTo>
                    <a:pt x="98400" y="14400"/>
                    <a:pt x="98400" y="14400"/>
                    <a:pt x="98400" y="14400"/>
                  </a:cubicBezTo>
                  <a:cubicBezTo>
                    <a:pt x="96000" y="12000"/>
                    <a:pt x="93600" y="14400"/>
                    <a:pt x="91200" y="14400"/>
                  </a:cubicBezTo>
                  <a:cubicBezTo>
                    <a:pt x="91200" y="14400"/>
                    <a:pt x="91200" y="14400"/>
                    <a:pt x="91200" y="14400"/>
                  </a:cubicBezTo>
                  <a:cubicBezTo>
                    <a:pt x="91200" y="14400"/>
                    <a:pt x="91200" y="14400"/>
                    <a:pt x="91200" y="14400"/>
                  </a:cubicBezTo>
                  <a:cubicBezTo>
                    <a:pt x="91200" y="14400"/>
                    <a:pt x="91200" y="14400"/>
                    <a:pt x="91200" y="14400"/>
                  </a:cubicBezTo>
                  <a:cubicBezTo>
                    <a:pt x="91200" y="14400"/>
                    <a:pt x="88800" y="16800"/>
                    <a:pt x="88800" y="16800"/>
                  </a:cubicBezTo>
                  <a:cubicBezTo>
                    <a:pt x="88800" y="16800"/>
                    <a:pt x="88800" y="16800"/>
                    <a:pt x="88800" y="168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4000" y="14400"/>
                    <a:pt x="84000" y="14400"/>
                    <a:pt x="84000" y="14400"/>
                  </a:cubicBezTo>
                  <a:cubicBezTo>
                    <a:pt x="84000" y="14400"/>
                    <a:pt x="84000" y="14400"/>
                    <a:pt x="84000" y="14400"/>
                  </a:cubicBezTo>
                  <a:cubicBezTo>
                    <a:pt x="84000" y="14400"/>
                    <a:pt x="84000" y="14400"/>
                    <a:pt x="84000" y="14400"/>
                  </a:cubicBezTo>
                  <a:cubicBezTo>
                    <a:pt x="84000" y="12000"/>
                    <a:pt x="84000" y="12000"/>
                    <a:pt x="84000" y="12000"/>
                  </a:cubicBezTo>
                  <a:cubicBezTo>
                    <a:pt x="84000" y="12000"/>
                    <a:pt x="84000" y="12000"/>
                    <a:pt x="84000" y="12000"/>
                  </a:cubicBezTo>
                  <a:cubicBezTo>
                    <a:pt x="84000" y="12000"/>
                    <a:pt x="84000" y="12000"/>
                    <a:pt x="84000" y="12000"/>
                  </a:cubicBezTo>
                  <a:cubicBezTo>
                    <a:pt x="84000" y="9600"/>
                    <a:pt x="84000" y="9600"/>
                    <a:pt x="84000" y="9600"/>
                  </a:cubicBezTo>
                  <a:cubicBezTo>
                    <a:pt x="84000" y="9600"/>
                    <a:pt x="84000" y="4800"/>
                    <a:pt x="81600" y="4800"/>
                  </a:cubicBezTo>
                  <a:cubicBezTo>
                    <a:pt x="81600" y="4800"/>
                    <a:pt x="79200" y="4800"/>
                    <a:pt x="79200" y="2400"/>
                  </a:cubicBezTo>
                  <a:cubicBezTo>
                    <a:pt x="79200" y="2400"/>
                    <a:pt x="79200" y="2400"/>
                    <a:pt x="79200" y="2400"/>
                  </a:cubicBezTo>
                  <a:cubicBezTo>
                    <a:pt x="76800" y="2400"/>
                    <a:pt x="76800" y="2400"/>
                    <a:pt x="76800" y="2400"/>
                  </a:cubicBezTo>
                  <a:cubicBezTo>
                    <a:pt x="76800" y="2400"/>
                    <a:pt x="76800" y="2400"/>
                    <a:pt x="76800" y="2400"/>
                  </a:cubicBezTo>
                  <a:cubicBezTo>
                    <a:pt x="76800" y="2400"/>
                    <a:pt x="74400" y="2400"/>
                    <a:pt x="74400" y="2400"/>
                  </a:cubicBezTo>
                  <a:cubicBezTo>
                    <a:pt x="74400" y="2400"/>
                    <a:pt x="74400" y="2400"/>
                    <a:pt x="74400" y="2400"/>
                  </a:cubicBezTo>
                  <a:cubicBezTo>
                    <a:pt x="74400" y="2400"/>
                    <a:pt x="74400" y="2400"/>
                    <a:pt x="72000" y="2400"/>
                  </a:cubicBezTo>
                  <a:cubicBezTo>
                    <a:pt x="72000" y="0"/>
                    <a:pt x="72000" y="0"/>
                    <a:pt x="72000" y="0"/>
                  </a:cubicBezTo>
                  <a:cubicBezTo>
                    <a:pt x="69600" y="0"/>
                    <a:pt x="67200" y="2400"/>
                    <a:pt x="64800" y="2400"/>
                  </a:cubicBezTo>
                  <a:cubicBezTo>
                    <a:pt x="64800" y="2400"/>
                    <a:pt x="64800" y="4800"/>
                    <a:pt x="64800" y="4800"/>
                  </a:cubicBezTo>
                  <a:cubicBezTo>
                    <a:pt x="64800" y="4800"/>
                    <a:pt x="62400" y="7200"/>
                    <a:pt x="62400" y="7200"/>
                  </a:cubicBezTo>
                  <a:cubicBezTo>
                    <a:pt x="62400" y="7200"/>
                    <a:pt x="62400" y="7200"/>
                    <a:pt x="62400" y="7200"/>
                  </a:cubicBezTo>
                  <a:cubicBezTo>
                    <a:pt x="62400" y="7200"/>
                    <a:pt x="62400" y="7200"/>
                    <a:pt x="60000" y="7200"/>
                  </a:cubicBezTo>
                  <a:cubicBezTo>
                    <a:pt x="60000" y="7200"/>
                    <a:pt x="60000" y="7200"/>
                    <a:pt x="60000" y="7200"/>
                  </a:cubicBezTo>
                  <a:cubicBezTo>
                    <a:pt x="60000" y="7200"/>
                    <a:pt x="60000" y="7200"/>
                    <a:pt x="60000" y="7200"/>
                  </a:cubicBezTo>
                  <a:cubicBezTo>
                    <a:pt x="60000" y="7200"/>
                    <a:pt x="60000" y="7200"/>
                    <a:pt x="60000" y="7200"/>
                  </a:cubicBezTo>
                  <a:cubicBezTo>
                    <a:pt x="60000" y="7200"/>
                    <a:pt x="60000" y="7200"/>
                    <a:pt x="60000" y="7200"/>
                  </a:cubicBezTo>
                  <a:cubicBezTo>
                    <a:pt x="57600" y="7200"/>
                    <a:pt x="57600" y="7200"/>
                    <a:pt x="57600" y="7200"/>
                  </a:cubicBezTo>
                  <a:cubicBezTo>
                    <a:pt x="57600" y="7200"/>
                    <a:pt x="57600" y="7200"/>
                    <a:pt x="57600" y="7200"/>
                  </a:cubicBezTo>
                  <a:cubicBezTo>
                    <a:pt x="57600" y="7200"/>
                    <a:pt x="57600" y="7200"/>
                    <a:pt x="57600" y="7200"/>
                  </a:cubicBezTo>
                  <a:cubicBezTo>
                    <a:pt x="55200" y="7200"/>
                    <a:pt x="55200" y="4800"/>
                    <a:pt x="55200" y="4800"/>
                  </a:cubicBezTo>
                  <a:cubicBezTo>
                    <a:pt x="55200" y="4800"/>
                    <a:pt x="55200" y="4800"/>
                    <a:pt x="55200" y="4800"/>
                  </a:cubicBezTo>
                  <a:cubicBezTo>
                    <a:pt x="55200" y="4800"/>
                    <a:pt x="55200" y="4800"/>
                    <a:pt x="55200" y="4800"/>
                  </a:cubicBezTo>
                  <a:cubicBezTo>
                    <a:pt x="55200" y="4800"/>
                    <a:pt x="55200" y="4800"/>
                    <a:pt x="55200" y="4800"/>
                  </a:cubicBezTo>
                  <a:cubicBezTo>
                    <a:pt x="55200" y="4800"/>
                    <a:pt x="52800" y="2400"/>
                    <a:pt x="52800" y="2400"/>
                  </a:cubicBezTo>
                  <a:cubicBezTo>
                    <a:pt x="50400" y="0"/>
                    <a:pt x="50400" y="0"/>
                    <a:pt x="48000" y="0"/>
                  </a:cubicBezTo>
                  <a:cubicBezTo>
                    <a:pt x="48000" y="0"/>
                    <a:pt x="48000" y="0"/>
                    <a:pt x="48000" y="0"/>
                  </a:cubicBezTo>
                  <a:cubicBezTo>
                    <a:pt x="48000" y="0"/>
                    <a:pt x="48000" y="0"/>
                    <a:pt x="48000" y="0"/>
                  </a:cubicBezTo>
                  <a:cubicBezTo>
                    <a:pt x="48000" y="0"/>
                    <a:pt x="48000" y="0"/>
                    <a:pt x="48000" y="0"/>
                  </a:cubicBezTo>
                  <a:cubicBezTo>
                    <a:pt x="48000" y="0"/>
                    <a:pt x="48000" y="0"/>
                    <a:pt x="48000" y="0"/>
                  </a:cubicBezTo>
                  <a:cubicBezTo>
                    <a:pt x="48000" y="0"/>
                    <a:pt x="48000" y="0"/>
                    <a:pt x="48000" y="0"/>
                  </a:cubicBezTo>
                  <a:cubicBezTo>
                    <a:pt x="45600" y="0"/>
                    <a:pt x="45600" y="2400"/>
                    <a:pt x="45600" y="2400"/>
                  </a:cubicBezTo>
                  <a:cubicBezTo>
                    <a:pt x="45600" y="2400"/>
                    <a:pt x="45600" y="2400"/>
                    <a:pt x="43200" y="2400"/>
                  </a:cubicBezTo>
                  <a:cubicBezTo>
                    <a:pt x="43200" y="2400"/>
                    <a:pt x="43200" y="2400"/>
                    <a:pt x="43200" y="2400"/>
                  </a:cubicBezTo>
                  <a:cubicBezTo>
                    <a:pt x="43200" y="2400"/>
                    <a:pt x="43200" y="2400"/>
                    <a:pt x="43200" y="2400"/>
                  </a:cubicBezTo>
                  <a:cubicBezTo>
                    <a:pt x="43200" y="2400"/>
                    <a:pt x="43200" y="2400"/>
                    <a:pt x="43200" y="2400"/>
                  </a:cubicBezTo>
                  <a:cubicBezTo>
                    <a:pt x="43200" y="2400"/>
                    <a:pt x="40800" y="2400"/>
                    <a:pt x="40800" y="2400"/>
                  </a:cubicBezTo>
                  <a:cubicBezTo>
                    <a:pt x="40800" y="2400"/>
                    <a:pt x="40800" y="2400"/>
                    <a:pt x="40800" y="2400"/>
                  </a:cubicBezTo>
                  <a:cubicBezTo>
                    <a:pt x="40800" y="2400"/>
                    <a:pt x="40800" y="2400"/>
                    <a:pt x="40800" y="2400"/>
                  </a:cubicBezTo>
                  <a:cubicBezTo>
                    <a:pt x="40800" y="2400"/>
                    <a:pt x="40800" y="2400"/>
                    <a:pt x="40800" y="2400"/>
                  </a:cubicBezTo>
                  <a:cubicBezTo>
                    <a:pt x="38400" y="4800"/>
                    <a:pt x="36000" y="4800"/>
                    <a:pt x="36000" y="7200"/>
                  </a:cubicBezTo>
                  <a:cubicBezTo>
                    <a:pt x="36000" y="7200"/>
                    <a:pt x="36000" y="9600"/>
                    <a:pt x="36000" y="9600"/>
                  </a:cubicBezTo>
                  <a:cubicBezTo>
                    <a:pt x="36000" y="9600"/>
                    <a:pt x="36000" y="12000"/>
                    <a:pt x="36000" y="12000"/>
                  </a:cubicBezTo>
                  <a:cubicBezTo>
                    <a:pt x="36000" y="14400"/>
                    <a:pt x="36000" y="14400"/>
                    <a:pt x="36000" y="14400"/>
                  </a:cubicBezTo>
                  <a:cubicBezTo>
                    <a:pt x="36000" y="14400"/>
                    <a:pt x="36000" y="14400"/>
                    <a:pt x="36000" y="14400"/>
                  </a:cubicBezTo>
                  <a:cubicBezTo>
                    <a:pt x="36000" y="14400"/>
                    <a:pt x="33600" y="14400"/>
                    <a:pt x="33600" y="14400"/>
                  </a:cubicBezTo>
                  <a:cubicBezTo>
                    <a:pt x="33600" y="14400"/>
                    <a:pt x="33600" y="14400"/>
                    <a:pt x="33600" y="14400"/>
                  </a:cubicBezTo>
                  <a:cubicBezTo>
                    <a:pt x="33600" y="14400"/>
                    <a:pt x="33600" y="14400"/>
                    <a:pt x="33600" y="14400"/>
                  </a:cubicBezTo>
                  <a:cubicBezTo>
                    <a:pt x="31200" y="16800"/>
                    <a:pt x="31200" y="16800"/>
                    <a:pt x="31200" y="16800"/>
                  </a:cubicBezTo>
                  <a:cubicBezTo>
                    <a:pt x="31200" y="16800"/>
                    <a:pt x="31200" y="16800"/>
                    <a:pt x="31200" y="16800"/>
                  </a:cubicBezTo>
                  <a:cubicBezTo>
                    <a:pt x="28800" y="14400"/>
                    <a:pt x="28800" y="14400"/>
                    <a:pt x="28800" y="14400"/>
                  </a:cubicBezTo>
                  <a:cubicBezTo>
                    <a:pt x="28800" y="14400"/>
                    <a:pt x="26400" y="14400"/>
                    <a:pt x="26400" y="14400"/>
                  </a:cubicBezTo>
                  <a:cubicBezTo>
                    <a:pt x="24000" y="12000"/>
                    <a:pt x="21600" y="12000"/>
                    <a:pt x="19200" y="14400"/>
                  </a:cubicBezTo>
                  <a:cubicBezTo>
                    <a:pt x="19200" y="14400"/>
                    <a:pt x="19200" y="14400"/>
                    <a:pt x="19200" y="14400"/>
                  </a:cubicBezTo>
                  <a:cubicBezTo>
                    <a:pt x="19200" y="14400"/>
                    <a:pt x="19200" y="14400"/>
                    <a:pt x="19200" y="14400"/>
                  </a:cubicBezTo>
                  <a:cubicBezTo>
                    <a:pt x="19200" y="14400"/>
                    <a:pt x="19200" y="14400"/>
                    <a:pt x="19200" y="14400"/>
                  </a:cubicBezTo>
                  <a:cubicBezTo>
                    <a:pt x="19200" y="14400"/>
                    <a:pt x="16800" y="16800"/>
                    <a:pt x="16800" y="16800"/>
                  </a:cubicBezTo>
                  <a:cubicBezTo>
                    <a:pt x="16800" y="16800"/>
                    <a:pt x="16800" y="16800"/>
                    <a:pt x="16800" y="16800"/>
                  </a:cubicBezTo>
                  <a:cubicBezTo>
                    <a:pt x="16800" y="16800"/>
                    <a:pt x="16800" y="16800"/>
                    <a:pt x="16800" y="16800"/>
                  </a:cubicBezTo>
                  <a:cubicBezTo>
                    <a:pt x="16800" y="16800"/>
                    <a:pt x="16800" y="16800"/>
                    <a:pt x="16800" y="16800"/>
                  </a:cubicBezTo>
                  <a:cubicBezTo>
                    <a:pt x="16800" y="16800"/>
                    <a:pt x="14400" y="19200"/>
                    <a:pt x="14400" y="19200"/>
                  </a:cubicBezTo>
                  <a:cubicBezTo>
                    <a:pt x="14400" y="19200"/>
                    <a:pt x="14400" y="19200"/>
                    <a:pt x="14400" y="19200"/>
                  </a:cubicBezTo>
                  <a:cubicBezTo>
                    <a:pt x="14400" y="19200"/>
                    <a:pt x="14400" y="19200"/>
                    <a:pt x="14400" y="19200"/>
                  </a:cubicBezTo>
                  <a:cubicBezTo>
                    <a:pt x="14400" y="19200"/>
                    <a:pt x="14400" y="19200"/>
                    <a:pt x="14400" y="19200"/>
                  </a:cubicBezTo>
                  <a:cubicBezTo>
                    <a:pt x="14400" y="19200"/>
                    <a:pt x="14400" y="19200"/>
                    <a:pt x="14400" y="21600"/>
                  </a:cubicBezTo>
                  <a:cubicBezTo>
                    <a:pt x="12000" y="21600"/>
                    <a:pt x="12000" y="24000"/>
                    <a:pt x="12000" y="26400"/>
                  </a:cubicBezTo>
                  <a:cubicBezTo>
                    <a:pt x="12000" y="26400"/>
                    <a:pt x="12000" y="26400"/>
                    <a:pt x="14400" y="28800"/>
                  </a:cubicBezTo>
                  <a:cubicBezTo>
                    <a:pt x="14400" y="28800"/>
                    <a:pt x="14400" y="28800"/>
                    <a:pt x="14400" y="28800"/>
                  </a:cubicBezTo>
                  <a:cubicBezTo>
                    <a:pt x="14400" y="28800"/>
                    <a:pt x="14400" y="28800"/>
                    <a:pt x="14400" y="28800"/>
                  </a:cubicBezTo>
                  <a:cubicBezTo>
                    <a:pt x="14400" y="28800"/>
                    <a:pt x="14400" y="28800"/>
                    <a:pt x="14400" y="28800"/>
                  </a:cubicBezTo>
                  <a:cubicBezTo>
                    <a:pt x="14400" y="28800"/>
                    <a:pt x="14400" y="31200"/>
                    <a:pt x="14400" y="31200"/>
                  </a:cubicBezTo>
                  <a:cubicBezTo>
                    <a:pt x="14400" y="31200"/>
                    <a:pt x="14400" y="31200"/>
                    <a:pt x="14400" y="312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6000"/>
                  </a:cubicBezTo>
                  <a:cubicBezTo>
                    <a:pt x="12000" y="36000"/>
                    <a:pt x="12000" y="36000"/>
                    <a:pt x="12000" y="36000"/>
                  </a:cubicBezTo>
                  <a:cubicBezTo>
                    <a:pt x="12000" y="36000"/>
                    <a:pt x="12000" y="36000"/>
                    <a:pt x="12000" y="36000"/>
                  </a:cubicBezTo>
                  <a:cubicBezTo>
                    <a:pt x="12000" y="36000"/>
                    <a:pt x="9600" y="36000"/>
                    <a:pt x="9600" y="36000"/>
                  </a:cubicBezTo>
                  <a:cubicBezTo>
                    <a:pt x="9600" y="36000"/>
                    <a:pt x="9600" y="36000"/>
                    <a:pt x="9600" y="36000"/>
                  </a:cubicBezTo>
                  <a:cubicBezTo>
                    <a:pt x="9600" y="36000"/>
                    <a:pt x="9600" y="36000"/>
                    <a:pt x="9600" y="36000"/>
                  </a:cubicBezTo>
                  <a:cubicBezTo>
                    <a:pt x="9600" y="36000"/>
                    <a:pt x="9600" y="36000"/>
                    <a:pt x="9600" y="36000"/>
                  </a:cubicBezTo>
                  <a:cubicBezTo>
                    <a:pt x="7200" y="36000"/>
                    <a:pt x="7200" y="36000"/>
                    <a:pt x="7200" y="36000"/>
                  </a:cubicBezTo>
                  <a:cubicBezTo>
                    <a:pt x="4800" y="36000"/>
                    <a:pt x="2400" y="38400"/>
                    <a:pt x="2400" y="40800"/>
                  </a:cubicBezTo>
                  <a:cubicBezTo>
                    <a:pt x="2400" y="40800"/>
                    <a:pt x="2400" y="40800"/>
                    <a:pt x="2400" y="40800"/>
                  </a:cubicBezTo>
                  <a:cubicBezTo>
                    <a:pt x="0" y="43200"/>
                    <a:pt x="0" y="43200"/>
                    <a:pt x="0" y="43200"/>
                  </a:cubicBezTo>
                  <a:cubicBezTo>
                    <a:pt x="0" y="43200"/>
                    <a:pt x="0" y="43200"/>
                    <a:pt x="0" y="43200"/>
                  </a:cubicBezTo>
                  <a:cubicBezTo>
                    <a:pt x="0" y="43200"/>
                    <a:pt x="0" y="43200"/>
                    <a:pt x="0" y="43200"/>
                  </a:cubicBezTo>
                  <a:cubicBezTo>
                    <a:pt x="0" y="45600"/>
                    <a:pt x="0" y="45600"/>
                    <a:pt x="0" y="45600"/>
                  </a:cubicBezTo>
                  <a:cubicBezTo>
                    <a:pt x="0" y="45600"/>
                    <a:pt x="0" y="45600"/>
                    <a:pt x="0" y="48000"/>
                  </a:cubicBezTo>
                  <a:cubicBezTo>
                    <a:pt x="0" y="48000"/>
                    <a:pt x="0" y="48000"/>
                    <a:pt x="0" y="48000"/>
                  </a:cubicBezTo>
                  <a:cubicBezTo>
                    <a:pt x="0" y="50400"/>
                    <a:pt x="0" y="52800"/>
                    <a:pt x="2400" y="55200"/>
                  </a:cubicBezTo>
                  <a:cubicBezTo>
                    <a:pt x="2400" y="55200"/>
                    <a:pt x="2400" y="55200"/>
                    <a:pt x="2400" y="55200"/>
                  </a:cubicBezTo>
                  <a:cubicBezTo>
                    <a:pt x="4800" y="55200"/>
                    <a:pt x="4800" y="57600"/>
                    <a:pt x="7200" y="57600"/>
                  </a:cubicBezTo>
                  <a:cubicBezTo>
                    <a:pt x="7200" y="57600"/>
                    <a:pt x="7200" y="57600"/>
                    <a:pt x="7200" y="57600"/>
                  </a:cubicBezTo>
                  <a:cubicBezTo>
                    <a:pt x="7200" y="57600"/>
                    <a:pt x="7200" y="57600"/>
                    <a:pt x="7200" y="60000"/>
                  </a:cubicBezTo>
                  <a:cubicBezTo>
                    <a:pt x="7200" y="60000"/>
                    <a:pt x="7200" y="60000"/>
                    <a:pt x="7200" y="60000"/>
                  </a:cubicBezTo>
                  <a:cubicBezTo>
                    <a:pt x="7200" y="60000"/>
                    <a:pt x="7200" y="60000"/>
                    <a:pt x="7200" y="60000"/>
                  </a:cubicBezTo>
                  <a:cubicBezTo>
                    <a:pt x="7200" y="60000"/>
                    <a:pt x="7200" y="60000"/>
                    <a:pt x="7200" y="60000"/>
                  </a:cubicBezTo>
                  <a:cubicBezTo>
                    <a:pt x="7200" y="60000"/>
                    <a:pt x="7200" y="60000"/>
                    <a:pt x="7200" y="60000"/>
                  </a:cubicBezTo>
                  <a:cubicBezTo>
                    <a:pt x="7200" y="60000"/>
                    <a:pt x="7200" y="62400"/>
                    <a:pt x="7200" y="62400"/>
                  </a:cubicBezTo>
                  <a:cubicBezTo>
                    <a:pt x="7200" y="62400"/>
                    <a:pt x="7200" y="62400"/>
                    <a:pt x="7200" y="62400"/>
                  </a:cubicBezTo>
                  <a:cubicBezTo>
                    <a:pt x="7200" y="62400"/>
                    <a:pt x="7200" y="62400"/>
                    <a:pt x="7200" y="62400"/>
                  </a:cubicBezTo>
                  <a:cubicBezTo>
                    <a:pt x="4800" y="62400"/>
                    <a:pt x="4800" y="64800"/>
                    <a:pt x="4800" y="64800"/>
                  </a:cubicBezTo>
                  <a:cubicBezTo>
                    <a:pt x="4800" y="64800"/>
                    <a:pt x="4800" y="64800"/>
                    <a:pt x="4800" y="64800"/>
                  </a:cubicBezTo>
                  <a:cubicBezTo>
                    <a:pt x="4800" y="64800"/>
                    <a:pt x="4800" y="64800"/>
                    <a:pt x="4800" y="64800"/>
                  </a:cubicBezTo>
                  <a:cubicBezTo>
                    <a:pt x="2400" y="64800"/>
                    <a:pt x="2400" y="64800"/>
                    <a:pt x="2400" y="64800"/>
                  </a:cubicBezTo>
                  <a:cubicBezTo>
                    <a:pt x="2400" y="64800"/>
                    <a:pt x="2400" y="64800"/>
                    <a:pt x="2400" y="64800"/>
                  </a:cubicBezTo>
                  <a:cubicBezTo>
                    <a:pt x="0" y="67200"/>
                    <a:pt x="0" y="69600"/>
                    <a:pt x="0" y="72000"/>
                  </a:cubicBezTo>
                  <a:cubicBezTo>
                    <a:pt x="0" y="72000"/>
                    <a:pt x="0" y="72000"/>
                    <a:pt x="0" y="72000"/>
                  </a:cubicBezTo>
                  <a:cubicBezTo>
                    <a:pt x="0" y="72000"/>
                    <a:pt x="0" y="72000"/>
                    <a:pt x="0" y="72000"/>
                  </a:cubicBezTo>
                  <a:cubicBezTo>
                    <a:pt x="0" y="72000"/>
                    <a:pt x="0" y="72000"/>
                    <a:pt x="0" y="72000"/>
                  </a:cubicBezTo>
                  <a:cubicBezTo>
                    <a:pt x="0" y="72000"/>
                    <a:pt x="0" y="72000"/>
                    <a:pt x="0" y="74400"/>
                  </a:cubicBezTo>
                  <a:cubicBezTo>
                    <a:pt x="0" y="74400"/>
                    <a:pt x="0" y="74400"/>
                    <a:pt x="0" y="76800"/>
                  </a:cubicBezTo>
                  <a:cubicBezTo>
                    <a:pt x="0" y="76800"/>
                    <a:pt x="0" y="76800"/>
                    <a:pt x="0" y="76800"/>
                  </a:cubicBezTo>
                  <a:cubicBezTo>
                    <a:pt x="0" y="76800"/>
                    <a:pt x="0" y="76800"/>
                    <a:pt x="0" y="76800"/>
                  </a:cubicBezTo>
                  <a:cubicBezTo>
                    <a:pt x="0" y="76800"/>
                    <a:pt x="0" y="76800"/>
                    <a:pt x="0" y="76800"/>
                  </a:cubicBezTo>
                  <a:cubicBezTo>
                    <a:pt x="0" y="76800"/>
                    <a:pt x="0" y="79200"/>
                    <a:pt x="2400" y="79200"/>
                  </a:cubicBezTo>
                  <a:cubicBezTo>
                    <a:pt x="2400" y="79200"/>
                    <a:pt x="2400" y="79200"/>
                    <a:pt x="2400" y="79200"/>
                  </a:cubicBezTo>
                  <a:cubicBezTo>
                    <a:pt x="2400" y="79200"/>
                    <a:pt x="2400" y="79200"/>
                    <a:pt x="2400" y="79200"/>
                  </a:cubicBezTo>
                  <a:cubicBezTo>
                    <a:pt x="2400" y="79200"/>
                    <a:pt x="2400" y="79200"/>
                    <a:pt x="2400" y="79200"/>
                  </a:cubicBezTo>
                  <a:cubicBezTo>
                    <a:pt x="2400" y="81600"/>
                    <a:pt x="2400" y="81600"/>
                    <a:pt x="4800" y="84000"/>
                  </a:cubicBezTo>
                  <a:cubicBezTo>
                    <a:pt x="4800" y="84000"/>
                    <a:pt x="7200" y="84000"/>
                    <a:pt x="7200" y="84000"/>
                  </a:cubicBezTo>
                  <a:cubicBezTo>
                    <a:pt x="9600" y="84000"/>
                    <a:pt x="9600" y="84000"/>
                    <a:pt x="12000" y="84000"/>
                  </a:cubicBezTo>
                  <a:cubicBezTo>
                    <a:pt x="12000" y="84000"/>
                    <a:pt x="12000" y="84000"/>
                    <a:pt x="12000" y="84000"/>
                  </a:cubicBezTo>
                  <a:cubicBezTo>
                    <a:pt x="12000" y="84000"/>
                    <a:pt x="12000" y="84000"/>
                    <a:pt x="12000" y="84000"/>
                  </a:cubicBezTo>
                  <a:cubicBezTo>
                    <a:pt x="12000" y="84000"/>
                    <a:pt x="12000" y="84000"/>
                    <a:pt x="12000" y="86400"/>
                  </a:cubicBezTo>
                  <a:cubicBezTo>
                    <a:pt x="12000" y="86400"/>
                    <a:pt x="12000" y="86400"/>
                    <a:pt x="12000" y="86400"/>
                  </a:cubicBezTo>
                  <a:cubicBezTo>
                    <a:pt x="14400" y="86400"/>
                    <a:pt x="14400" y="86400"/>
                    <a:pt x="14400" y="86400"/>
                  </a:cubicBezTo>
                  <a:cubicBezTo>
                    <a:pt x="14400" y="86400"/>
                    <a:pt x="14400" y="86400"/>
                    <a:pt x="14400" y="86400"/>
                  </a:cubicBezTo>
                  <a:cubicBezTo>
                    <a:pt x="14400" y="86400"/>
                    <a:pt x="14400" y="86400"/>
                    <a:pt x="14400" y="86400"/>
                  </a:cubicBezTo>
                  <a:cubicBezTo>
                    <a:pt x="14400" y="88800"/>
                    <a:pt x="14400" y="88800"/>
                    <a:pt x="14400" y="88800"/>
                  </a:cubicBezTo>
                  <a:cubicBezTo>
                    <a:pt x="14400" y="88800"/>
                    <a:pt x="14400" y="88800"/>
                    <a:pt x="14400" y="88800"/>
                  </a:cubicBezTo>
                  <a:cubicBezTo>
                    <a:pt x="14400" y="91200"/>
                    <a:pt x="12000" y="91200"/>
                    <a:pt x="12000" y="91200"/>
                  </a:cubicBezTo>
                  <a:cubicBezTo>
                    <a:pt x="12000" y="93600"/>
                    <a:pt x="12000" y="93600"/>
                    <a:pt x="12000" y="93600"/>
                  </a:cubicBezTo>
                  <a:cubicBezTo>
                    <a:pt x="12000" y="96000"/>
                    <a:pt x="12000" y="98400"/>
                    <a:pt x="12000" y="100800"/>
                  </a:cubicBezTo>
                  <a:cubicBezTo>
                    <a:pt x="14400" y="100800"/>
                    <a:pt x="14400" y="100800"/>
                    <a:pt x="14400" y="100800"/>
                  </a:cubicBezTo>
                  <a:cubicBezTo>
                    <a:pt x="14400" y="100800"/>
                    <a:pt x="14400" y="100800"/>
                    <a:pt x="14400" y="100800"/>
                  </a:cubicBezTo>
                  <a:cubicBezTo>
                    <a:pt x="14400" y="100800"/>
                    <a:pt x="14400" y="100800"/>
                    <a:pt x="14400" y="100800"/>
                  </a:cubicBezTo>
                  <a:cubicBezTo>
                    <a:pt x="14400" y="100800"/>
                    <a:pt x="14400" y="100800"/>
                    <a:pt x="14400" y="103200"/>
                  </a:cubicBezTo>
                  <a:cubicBezTo>
                    <a:pt x="14400" y="103200"/>
                    <a:pt x="14400" y="103200"/>
                    <a:pt x="16800" y="103200"/>
                  </a:cubicBezTo>
                  <a:cubicBezTo>
                    <a:pt x="16800" y="103200"/>
                    <a:pt x="16800" y="103200"/>
                    <a:pt x="16800" y="103200"/>
                  </a:cubicBezTo>
                  <a:cubicBezTo>
                    <a:pt x="16800" y="103200"/>
                    <a:pt x="16800" y="103200"/>
                    <a:pt x="16800" y="103200"/>
                  </a:cubicBezTo>
                  <a:cubicBezTo>
                    <a:pt x="16800" y="103200"/>
                    <a:pt x="16800" y="103200"/>
                    <a:pt x="16800" y="105600"/>
                  </a:cubicBezTo>
                  <a:cubicBezTo>
                    <a:pt x="16800" y="105600"/>
                    <a:pt x="16800" y="105600"/>
                    <a:pt x="16800" y="105600"/>
                  </a:cubicBezTo>
                  <a:cubicBezTo>
                    <a:pt x="16800" y="105600"/>
                    <a:pt x="16800" y="105600"/>
                    <a:pt x="16800" y="105600"/>
                  </a:cubicBezTo>
                  <a:cubicBezTo>
                    <a:pt x="16800" y="105600"/>
                    <a:pt x="16800" y="105600"/>
                    <a:pt x="16800" y="105600"/>
                  </a:cubicBezTo>
                  <a:cubicBezTo>
                    <a:pt x="19200" y="105600"/>
                    <a:pt x="19200" y="105600"/>
                    <a:pt x="19200" y="105600"/>
                  </a:cubicBezTo>
                  <a:cubicBezTo>
                    <a:pt x="19200" y="105600"/>
                    <a:pt x="19200" y="105600"/>
                    <a:pt x="19200" y="105600"/>
                  </a:cubicBezTo>
                  <a:cubicBezTo>
                    <a:pt x="21600" y="108000"/>
                    <a:pt x="26400" y="108000"/>
                    <a:pt x="26400" y="105600"/>
                  </a:cubicBezTo>
                  <a:cubicBezTo>
                    <a:pt x="26400" y="105600"/>
                    <a:pt x="26400" y="105600"/>
                    <a:pt x="26400" y="105600"/>
                  </a:cubicBezTo>
                  <a:cubicBezTo>
                    <a:pt x="26400" y="105600"/>
                    <a:pt x="26400" y="105600"/>
                    <a:pt x="26400" y="105600"/>
                  </a:cubicBezTo>
                  <a:cubicBezTo>
                    <a:pt x="26400" y="105600"/>
                    <a:pt x="26400" y="105600"/>
                    <a:pt x="26400" y="105600"/>
                  </a:cubicBezTo>
                  <a:cubicBezTo>
                    <a:pt x="28800" y="105600"/>
                    <a:pt x="28800" y="105600"/>
                    <a:pt x="28800" y="105600"/>
                  </a:cubicBezTo>
                  <a:cubicBezTo>
                    <a:pt x="28800" y="105600"/>
                    <a:pt x="31200" y="105600"/>
                    <a:pt x="31200" y="105600"/>
                  </a:cubicBezTo>
                  <a:cubicBezTo>
                    <a:pt x="31200" y="105600"/>
                    <a:pt x="31200" y="105600"/>
                    <a:pt x="31200" y="105600"/>
                  </a:cubicBezTo>
                  <a:cubicBezTo>
                    <a:pt x="31200" y="105600"/>
                    <a:pt x="31200" y="105600"/>
                    <a:pt x="31200" y="105600"/>
                  </a:cubicBezTo>
                  <a:cubicBezTo>
                    <a:pt x="31200" y="105600"/>
                    <a:pt x="31200" y="105600"/>
                    <a:pt x="31200" y="105600"/>
                  </a:cubicBezTo>
                  <a:cubicBezTo>
                    <a:pt x="33600" y="105600"/>
                    <a:pt x="33600" y="105600"/>
                    <a:pt x="33600" y="105600"/>
                  </a:cubicBezTo>
                  <a:cubicBezTo>
                    <a:pt x="33600" y="105600"/>
                    <a:pt x="33600" y="105600"/>
                    <a:pt x="33600" y="105600"/>
                  </a:cubicBezTo>
                  <a:cubicBezTo>
                    <a:pt x="33600" y="105600"/>
                    <a:pt x="33600" y="105600"/>
                    <a:pt x="33600" y="105600"/>
                  </a:cubicBezTo>
                  <a:cubicBezTo>
                    <a:pt x="33600" y="105600"/>
                    <a:pt x="33600" y="105600"/>
                    <a:pt x="33600" y="105600"/>
                  </a:cubicBezTo>
                  <a:cubicBezTo>
                    <a:pt x="33600" y="105600"/>
                    <a:pt x="33600" y="108000"/>
                    <a:pt x="33600" y="108000"/>
                  </a:cubicBezTo>
                  <a:cubicBezTo>
                    <a:pt x="33600" y="108000"/>
                    <a:pt x="33600" y="108000"/>
                    <a:pt x="33600" y="108000"/>
                  </a:cubicBezTo>
                  <a:cubicBezTo>
                    <a:pt x="33600" y="108000"/>
                    <a:pt x="33600" y="108000"/>
                    <a:pt x="33600" y="110400"/>
                  </a:cubicBezTo>
                  <a:cubicBezTo>
                    <a:pt x="33600" y="110400"/>
                    <a:pt x="33600" y="110400"/>
                    <a:pt x="33600" y="110400"/>
                  </a:cubicBezTo>
                  <a:cubicBezTo>
                    <a:pt x="33600" y="110400"/>
                    <a:pt x="33600" y="110400"/>
                    <a:pt x="33600" y="110400"/>
                  </a:cubicBezTo>
                  <a:cubicBezTo>
                    <a:pt x="33600" y="110400"/>
                    <a:pt x="33600" y="110400"/>
                    <a:pt x="33600" y="110400"/>
                  </a:cubicBezTo>
                  <a:cubicBezTo>
                    <a:pt x="33600" y="112800"/>
                    <a:pt x="33600" y="115200"/>
                    <a:pt x="38400" y="117600"/>
                  </a:cubicBezTo>
                  <a:cubicBezTo>
                    <a:pt x="38400" y="117600"/>
                    <a:pt x="38400" y="117600"/>
                    <a:pt x="38400" y="117600"/>
                  </a:cubicBezTo>
                  <a:cubicBezTo>
                    <a:pt x="38400" y="117600"/>
                    <a:pt x="38400" y="117600"/>
                    <a:pt x="40800" y="117600"/>
                  </a:cubicBezTo>
                  <a:cubicBezTo>
                    <a:pt x="40800" y="117600"/>
                    <a:pt x="40800" y="117600"/>
                    <a:pt x="40800" y="117600"/>
                  </a:cubicBezTo>
                  <a:cubicBezTo>
                    <a:pt x="40800" y="117600"/>
                    <a:pt x="40800" y="117600"/>
                    <a:pt x="40800" y="117600"/>
                  </a:cubicBezTo>
                  <a:cubicBezTo>
                    <a:pt x="40800" y="117600"/>
                    <a:pt x="40800" y="117600"/>
                    <a:pt x="40800" y="117600"/>
                  </a:cubicBezTo>
                  <a:cubicBezTo>
                    <a:pt x="40800" y="117600"/>
                    <a:pt x="43200" y="120000"/>
                    <a:pt x="43200" y="120000"/>
                  </a:cubicBezTo>
                  <a:cubicBezTo>
                    <a:pt x="43200" y="120000"/>
                    <a:pt x="43200" y="120000"/>
                    <a:pt x="43200" y="120000"/>
                  </a:cubicBezTo>
                  <a:cubicBezTo>
                    <a:pt x="43200" y="120000"/>
                    <a:pt x="45600" y="120000"/>
                    <a:pt x="45600" y="120000"/>
                  </a:cubicBezTo>
                  <a:cubicBezTo>
                    <a:pt x="48000" y="120000"/>
                    <a:pt x="48000" y="120000"/>
                    <a:pt x="48000" y="120000"/>
                  </a:cubicBezTo>
                  <a:cubicBezTo>
                    <a:pt x="48000" y="120000"/>
                    <a:pt x="50400" y="120000"/>
                    <a:pt x="52800" y="117600"/>
                  </a:cubicBezTo>
                  <a:cubicBezTo>
                    <a:pt x="52800" y="117600"/>
                    <a:pt x="52800" y="117600"/>
                    <a:pt x="52800" y="115200"/>
                  </a:cubicBezTo>
                  <a:cubicBezTo>
                    <a:pt x="55200" y="115200"/>
                    <a:pt x="55200" y="115200"/>
                    <a:pt x="55200" y="112800"/>
                  </a:cubicBezTo>
                  <a:cubicBezTo>
                    <a:pt x="55200" y="112800"/>
                    <a:pt x="55200" y="112800"/>
                    <a:pt x="55200" y="112800"/>
                  </a:cubicBezTo>
                  <a:cubicBezTo>
                    <a:pt x="57600" y="112800"/>
                    <a:pt x="57600" y="112800"/>
                    <a:pt x="57600" y="112800"/>
                  </a:cubicBezTo>
                  <a:cubicBezTo>
                    <a:pt x="57600" y="112800"/>
                    <a:pt x="57600" y="112800"/>
                    <a:pt x="576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2400" y="112800"/>
                    <a:pt x="62400" y="112800"/>
                  </a:cubicBezTo>
                  <a:cubicBezTo>
                    <a:pt x="62400" y="115200"/>
                    <a:pt x="62400" y="115200"/>
                    <a:pt x="62400" y="115200"/>
                  </a:cubicBezTo>
                  <a:cubicBezTo>
                    <a:pt x="62400" y="115200"/>
                    <a:pt x="62400" y="115200"/>
                    <a:pt x="62400" y="115200"/>
                  </a:cubicBezTo>
                  <a:cubicBezTo>
                    <a:pt x="62400" y="115200"/>
                    <a:pt x="62400" y="115200"/>
                    <a:pt x="62400" y="115200"/>
                  </a:cubicBezTo>
                  <a:cubicBezTo>
                    <a:pt x="62400" y="115200"/>
                    <a:pt x="62400" y="115200"/>
                    <a:pt x="62400" y="115200"/>
                  </a:cubicBezTo>
                  <a:cubicBezTo>
                    <a:pt x="62400" y="117600"/>
                    <a:pt x="64800" y="117600"/>
                    <a:pt x="64800" y="120000"/>
                  </a:cubicBezTo>
                  <a:cubicBezTo>
                    <a:pt x="67200" y="120000"/>
                    <a:pt x="69600" y="120000"/>
                    <a:pt x="69600" y="120000"/>
                  </a:cubicBezTo>
                  <a:cubicBezTo>
                    <a:pt x="69600" y="120000"/>
                    <a:pt x="69600" y="120000"/>
                    <a:pt x="69600" y="120000"/>
                  </a:cubicBezTo>
                  <a:cubicBezTo>
                    <a:pt x="69600" y="120000"/>
                    <a:pt x="69600" y="120000"/>
                    <a:pt x="69600" y="120000"/>
                  </a:cubicBezTo>
                  <a:cubicBezTo>
                    <a:pt x="72000" y="120000"/>
                    <a:pt x="72000" y="120000"/>
                    <a:pt x="72000" y="120000"/>
                  </a:cubicBezTo>
                  <a:cubicBezTo>
                    <a:pt x="72000" y="120000"/>
                    <a:pt x="72000" y="120000"/>
                    <a:pt x="72000" y="120000"/>
                  </a:cubicBezTo>
                  <a:cubicBezTo>
                    <a:pt x="72000" y="120000"/>
                    <a:pt x="72000" y="120000"/>
                    <a:pt x="72000" y="120000"/>
                  </a:cubicBezTo>
                  <a:cubicBezTo>
                    <a:pt x="72000" y="120000"/>
                    <a:pt x="72000" y="120000"/>
                    <a:pt x="72000" y="120000"/>
                  </a:cubicBezTo>
                  <a:cubicBezTo>
                    <a:pt x="72000" y="120000"/>
                    <a:pt x="74400" y="120000"/>
                    <a:pt x="74400" y="120000"/>
                  </a:cubicBezTo>
                  <a:cubicBezTo>
                    <a:pt x="74400" y="120000"/>
                    <a:pt x="74400" y="120000"/>
                    <a:pt x="74400" y="120000"/>
                  </a:cubicBezTo>
                  <a:cubicBezTo>
                    <a:pt x="74400" y="120000"/>
                    <a:pt x="74400" y="120000"/>
                    <a:pt x="74400" y="120000"/>
                  </a:cubicBezTo>
                  <a:cubicBezTo>
                    <a:pt x="74400" y="120000"/>
                    <a:pt x="74400" y="120000"/>
                    <a:pt x="74400" y="120000"/>
                  </a:cubicBezTo>
                  <a:cubicBezTo>
                    <a:pt x="76800" y="120000"/>
                    <a:pt x="76800" y="117600"/>
                    <a:pt x="76800" y="117600"/>
                  </a:cubicBezTo>
                  <a:cubicBezTo>
                    <a:pt x="79200" y="117600"/>
                    <a:pt x="79200" y="117600"/>
                    <a:pt x="79200" y="117600"/>
                  </a:cubicBezTo>
                  <a:cubicBezTo>
                    <a:pt x="79200" y="117600"/>
                    <a:pt x="79200" y="117600"/>
                    <a:pt x="79200" y="117600"/>
                  </a:cubicBezTo>
                  <a:cubicBezTo>
                    <a:pt x="79200" y="117600"/>
                    <a:pt x="79200" y="117600"/>
                    <a:pt x="79200" y="117600"/>
                  </a:cubicBezTo>
                  <a:cubicBezTo>
                    <a:pt x="81600" y="117600"/>
                    <a:pt x="81600" y="115200"/>
                    <a:pt x="81600" y="112800"/>
                  </a:cubicBezTo>
                  <a:cubicBezTo>
                    <a:pt x="81600" y="112800"/>
                    <a:pt x="81600" y="112800"/>
                    <a:pt x="81600" y="110400"/>
                  </a:cubicBezTo>
                  <a:cubicBezTo>
                    <a:pt x="81600" y="110400"/>
                    <a:pt x="81600" y="110400"/>
                    <a:pt x="81600" y="108000"/>
                  </a:cubicBezTo>
                  <a:cubicBezTo>
                    <a:pt x="81600" y="108000"/>
                    <a:pt x="81600" y="108000"/>
                    <a:pt x="81600" y="108000"/>
                  </a:cubicBezTo>
                  <a:cubicBezTo>
                    <a:pt x="81600" y="108000"/>
                    <a:pt x="84000" y="108000"/>
                    <a:pt x="84000" y="108000"/>
                  </a:cubicBezTo>
                  <a:cubicBezTo>
                    <a:pt x="84000" y="108000"/>
                    <a:pt x="84000" y="108000"/>
                    <a:pt x="84000" y="108000"/>
                  </a:cubicBezTo>
                  <a:cubicBezTo>
                    <a:pt x="84000" y="105600"/>
                    <a:pt x="84000" y="105600"/>
                    <a:pt x="84000" y="105600"/>
                  </a:cubicBezTo>
                  <a:cubicBezTo>
                    <a:pt x="84000" y="105600"/>
                    <a:pt x="84000" y="105600"/>
                    <a:pt x="86400" y="105600"/>
                  </a:cubicBezTo>
                  <a:cubicBezTo>
                    <a:pt x="86400" y="105600"/>
                    <a:pt x="86400" y="105600"/>
                    <a:pt x="86400" y="105600"/>
                  </a:cubicBezTo>
                  <a:cubicBezTo>
                    <a:pt x="86400" y="105600"/>
                    <a:pt x="86400" y="105600"/>
                    <a:pt x="86400" y="105600"/>
                  </a:cubicBezTo>
                  <a:cubicBezTo>
                    <a:pt x="88800" y="105600"/>
                    <a:pt x="88800" y="105600"/>
                    <a:pt x="91200" y="108000"/>
                  </a:cubicBezTo>
                  <a:cubicBezTo>
                    <a:pt x="91200" y="108000"/>
                    <a:pt x="91200" y="108000"/>
                    <a:pt x="91200" y="108000"/>
                  </a:cubicBezTo>
                  <a:cubicBezTo>
                    <a:pt x="93600" y="108000"/>
                    <a:pt x="96000" y="108000"/>
                    <a:pt x="98400" y="108000"/>
                  </a:cubicBezTo>
                  <a:cubicBezTo>
                    <a:pt x="98400" y="105600"/>
                    <a:pt x="98400" y="105600"/>
                    <a:pt x="98400" y="105600"/>
                  </a:cubicBezTo>
                  <a:cubicBezTo>
                    <a:pt x="98400" y="105600"/>
                    <a:pt x="98400" y="105600"/>
                    <a:pt x="98400" y="105600"/>
                  </a:cubicBezTo>
                  <a:cubicBezTo>
                    <a:pt x="98400" y="105600"/>
                    <a:pt x="98400" y="105600"/>
                    <a:pt x="98400" y="105600"/>
                  </a:cubicBezTo>
                  <a:cubicBezTo>
                    <a:pt x="100800" y="105600"/>
                    <a:pt x="100800" y="105600"/>
                    <a:pt x="100800" y="105600"/>
                  </a:cubicBezTo>
                  <a:cubicBezTo>
                    <a:pt x="100800" y="105600"/>
                    <a:pt x="100800" y="103200"/>
                    <a:pt x="100800" y="103200"/>
                  </a:cubicBezTo>
                  <a:cubicBezTo>
                    <a:pt x="100800" y="103200"/>
                    <a:pt x="100800" y="103200"/>
                    <a:pt x="100800" y="103200"/>
                  </a:cubicBezTo>
                  <a:cubicBezTo>
                    <a:pt x="100800" y="103200"/>
                    <a:pt x="100800" y="103200"/>
                    <a:pt x="100800" y="103200"/>
                  </a:cubicBezTo>
                  <a:cubicBezTo>
                    <a:pt x="103200" y="103200"/>
                    <a:pt x="103200" y="103200"/>
                    <a:pt x="103200" y="103200"/>
                  </a:cubicBezTo>
                  <a:cubicBezTo>
                    <a:pt x="103200" y="103200"/>
                    <a:pt x="103200" y="100800"/>
                    <a:pt x="103200" y="100800"/>
                  </a:cubicBezTo>
                  <a:cubicBezTo>
                    <a:pt x="103200" y="100800"/>
                    <a:pt x="103200" y="100800"/>
                    <a:pt x="103200" y="100800"/>
                  </a:cubicBezTo>
                  <a:cubicBezTo>
                    <a:pt x="103200" y="100800"/>
                    <a:pt x="103200" y="100800"/>
                    <a:pt x="103200" y="100800"/>
                  </a:cubicBezTo>
                  <a:cubicBezTo>
                    <a:pt x="103200" y="100800"/>
                    <a:pt x="103200" y="100800"/>
                    <a:pt x="105600" y="100800"/>
                  </a:cubicBezTo>
                  <a:cubicBezTo>
                    <a:pt x="105600" y="100800"/>
                    <a:pt x="105600" y="100800"/>
                    <a:pt x="105600" y="100800"/>
                  </a:cubicBezTo>
                  <a:cubicBezTo>
                    <a:pt x="105600" y="98400"/>
                    <a:pt x="105600" y="96000"/>
                    <a:pt x="105600" y="96000"/>
                  </a:cubicBezTo>
                  <a:cubicBezTo>
                    <a:pt x="105600" y="93600"/>
                    <a:pt x="105600" y="93600"/>
                    <a:pt x="105600" y="93600"/>
                  </a:cubicBezTo>
                  <a:cubicBezTo>
                    <a:pt x="105600" y="91200"/>
                    <a:pt x="105600" y="91200"/>
                    <a:pt x="105600" y="91200"/>
                  </a:cubicBezTo>
                  <a:cubicBezTo>
                    <a:pt x="105600" y="91200"/>
                    <a:pt x="105600" y="91200"/>
                    <a:pt x="105600" y="91200"/>
                  </a:cubicBezTo>
                  <a:cubicBezTo>
                    <a:pt x="105600" y="91200"/>
                    <a:pt x="105600" y="91200"/>
                    <a:pt x="105600" y="91200"/>
                  </a:cubicBezTo>
                  <a:cubicBezTo>
                    <a:pt x="103200" y="91200"/>
                    <a:pt x="103200" y="91200"/>
                    <a:pt x="103200" y="88800"/>
                  </a:cubicBezTo>
                  <a:cubicBezTo>
                    <a:pt x="103200" y="88800"/>
                    <a:pt x="103200" y="88800"/>
                    <a:pt x="103200" y="88800"/>
                  </a:cubicBezTo>
                  <a:cubicBezTo>
                    <a:pt x="103200" y="88800"/>
                    <a:pt x="103200" y="88800"/>
                    <a:pt x="103200" y="88800"/>
                  </a:cubicBezTo>
                  <a:cubicBezTo>
                    <a:pt x="103200" y="86400"/>
                    <a:pt x="103200" y="86400"/>
                    <a:pt x="103200" y="86400"/>
                  </a:cubicBezTo>
                  <a:cubicBezTo>
                    <a:pt x="103200" y="86400"/>
                    <a:pt x="103200" y="86400"/>
                    <a:pt x="103200" y="86400"/>
                  </a:cubicBezTo>
                  <a:cubicBezTo>
                    <a:pt x="105600" y="86400"/>
                    <a:pt x="105600" y="86400"/>
                    <a:pt x="105600" y="86400"/>
                  </a:cubicBezTo>
                  <a:cubicBezTo>
                    <a:pt x="105600" y="86400"/>
                    <a:pt x="105600" y="86400"/>
                    <a:pt x="105600" y="86400"/>
                  </a:cubicBezTo>
                  <a:cubicBezTo>
                    <a:pt x="105600" y="86400"/>
                    <a:pt x="105600" y="86400"/>
                    <a:pt x="105600" y="86400"/>
                  </a:cubicBezTo>
                  <a:cubicBezTo>
                    <a:pt x="105600" y="86400"/>
                    <a:pt x="105600" y="86400"/>
                    <a:pt x="105600" y="86400"/>
                  </a:cubicBezTo>
                  <a:cubicBezTo>
                    <a:pt x="105600" y="86400"/>
                    <a:pt x="105600" y="86400"/>
                    <a:pt x="105600" y="84000"/>
                  </a:cubicBezTo>
                  <a:cubicBezTo>
                    <a:pt x="105600" y="84000"/>
                    <a:pt x="105600" y="84000"/>
                    <a:pt x="105600" y="84000"/>
                  </a:cubicBezTo>
                  <a:cubicBezTo>
                    <a:pt x="108000" y="84000"/>
                    <a:pt x="108000" y="84000"/>
                    <a:pt x="108000" y="84000"/>
                  </a:cubicBezTo>
                  <a:cubicBezTo>
                    <a:pt x="108000" y="84000"/>
                    <a:pt x="108000" y="84000"/>
                    <a:pt x="108000" y="84000"/>
                  </a:cubicBezTo>
                  <a:cubicBezTo>
                    <a:pt x="108000" y="84000"/>
                    <a:pt x="108000" y="84000"/>
                    <a:pt x="108000" y="84000"/>
                  </a:cubicBezTo>
                  <a:cubicBezTo>
                    <a:pt x="110400" y="84000"/>
                    <a:pt x="110400" y="84000"/>
                    <a:pt x="110400" y="84000"/>
                  </a:cubicBezTo>
                  <a:cubicBezTo>
                    <a:pt x="110400" y="84000"/>
                    <a:pt x="110400" y="84000"/>
                    <a:pt x="112800" y="84000"/>
                  </a:cubicBezTo>
                  <a:cubicBezTo>
                    <a:pt x="112800" y="84000"/>
                    <a:pt x="115200" y="84000"/>
                    <a:pt x="115200" y="81600"/>
                  </a:cubicBezTo>
                  <a:cubicBezTo>
                    <a:pt x="115200" y="81600"/>
                    <a:pt x="117600" y="81600"/>
                    <a:pt x="117600" y="79200"/>
                  </a:cubicBezTo>
                  <a:cubicBezTo>
                    <a:pt x="117600" y="79200"/>
                    <a:pt x="117600" y="79200"/>
                    <a:pt x="117600" y="79200"/>
                  </a:cubicBezTo>
                  <a:cubicBezTo>
                    <a:pt x="117600" y="79200"/>
                    <a:pt x="117600" y="76800"/>
                    <a:pt x="117600" y="76800"/>
                  </a:cubicBezTo>
                  <a:cubicBezTo>
                    <a:pt x="117600" y="76800"/>
                    <a:pt x="117600" y="76800"/>
                    <a:pt x="117600" y="76800"/>
                  </a:cubicBezTo>
                  <a:cubicBezTo>
                    <a:pt x="117600" y="74400"/>
                    <a:pt x="117600" y="74400"/>
                    <a:pt x="117600" y="74400"/>
                  </a:cubicBezTo>
                  <a:cubicBezTo>
                    <a:pt x="117600" y="72000"/>
                    <a:pt x="117600" y="72000"/>
                    <a:pt x="117600" y="72000"/>
                  </a:cubicBezTo>
                  <a:cubicBezTo>
                    <a:pt x="120000" y="69600"/>
                    <a:pt x="117600" y="67200"/>
                    <a:pt x="115200" y="67200"/>
                  </a:cubicBezTo>
                  <a:cubicBezTo>
                    <a:pt x="115200" y="67200"/>
                    <a:pt x="115200" y="64800"/>
                    <a:pt x="115200" y="64800"/>
                  </a:cubicBezTo>
                  <a:cubicBezTo>
                    <a:pt x="115200" y="64800"/>
                    <a:pt x="112800" y="64800"/>
                    <a:pt x="112800" y="64800"/>
                  </a:cubicBezTo>
                  <a:cubicBezTo>
                    <a:pt x="112800" y="64800"/>
                    <a:pt x="112800" y="64800"/>
                    <a:pt x="112800" y="64800"/>
                  </a:cubicBezTo>
                  <a:cubicBezTo>
                    <a:pt x="112800" y="62400"/>
                    <a:pt x="112800" y="62400"/>
                    <a:pt x="112800" y="62400"/>
                  </a:cubicBezTo>
                  <a:cubicBezTo>
                    <a:pt x="112800" y="62400"/>
                    <a:pt x="112800" y="62400"/>
                    <a:pt x="112800" y="62400"/>
                  </a:cubicBezTo>
                  <a:cubicBezTo>
                    <a:pt x="112800" y="60000"/>
                    <a:pt x="112800" y="60000"/>
                    <a:pt x="112800" y="60000"/>
                  </a:cubicBezTo>
                  <a:cubicBezTo>
                    <a:pt x="112800" y="60000"/>
                    <a:pt x="112800" y="60000"/>
                    <a:pt x="112800" y="60000"/>
                  </a:cubicBezTo>
                  <a:cubicBezTo>
                    <a:pt x="112800" y="60000"/>
                    <a:pt x="112800" y="60000"/>
                    <a:pt x="112800" y="60000"/>
                  </a:cubicBezTo>
                  <a:cubicBezTo>
                    <a:pt x="112800" y="60000"/>
                    <a:pt x="112800" y="60000"/>
                    <a:pt x="112800" y="60000"/>
                  </a:cubicBezTo>
                  <a:cubicBezTo>
                    <a:pt x="112800" y="60000"/>
                    <a:pt x="112800" y="57600"/>
                    <a:pt x="112800" y="57600"/>
                  </a:cubicBezTo>
                  <a:cubicBezTo>
                    <a:pt x="112800" y="57600"/>
                    <a:pt x="112800" y="57600"/>
                    <a:pt x="112800" y="57600"/>
                  </a:cubicBezTo>
                  <a:cubicBezTo>
                    <a:pt x="112800" y="57600"/>
                    <a:pt x="112800" y="57600"/>
                    <a:pt x="115200" y="57600"/>
                  </a:cubicBezTo>
                  <a:cubicBezTo>
                    <a:pt x="115200" y="57600"/>
                    <a:pt x="115200" y="57600"/>
                    <a:pt x="115200" y="57600"/>
                  </a:cubicBezTo>
                  <a:cubicBezTo>
                    <a:pt x="115200" y="57600"/>
                    <a:pt x="115200" y="57600"/>
                    <a:pt x="115200" y="57600"/>
                  </a:cubicBezTo>
                  <a:cubicBezTo>
                    <a:pt x="115200" y="57600"/>
                    <a:pt x="115200" y="57600"/>
                    <a:pt x="115200" y="57600"/>
                  </a:cubicBezTo>
                  <a:cubicBezTo>
                    <a:pt x="115200" y="55200"/>
                    <a:pt x="115200" y="55200"/>
                    <a:pt x="117600" y="55200"/>
                  </a:cubicBezTo>
                  <a:cubicBezTo>
                    <a:pt x="117600" y="55200"/>
                    <a:pt x="120000" y="52800"/>
                    <a:pt x="120000" y="50400"/>
                  </a:cubicBezTo>
                  <a:cubicBezTo>
                    <a:pt x="120000" y="50400"/>
                    <a:pt x="120000" y="50400"/>
                    <a:pt x="120000" y="50400"/>
                  </a:cubicBezTo>
                  <a:cubicBezTo>
                    <a:pt x="120000" y="50400"/>
                    <a:pt x="120000" y="50400"/>
                    <a:pt x="120000" y="50400"/>
                  </a:cubicBezTo>
                  <a:cubicBezTo>
                    <a:pt x="117600" y="48000"/>
                    <a:pt x="117600" y="48000"/>
                    <a:pt x="117600" y="48000"/>
                  </a:cubicBezTo>
                  <a:cubicBezTo>
                    <a:pt x="117600" y="48000"/>
                    <a:pt x="117600" y="48000"/>
                    <a:pt x="117600" y="48000"/>
                  </a:cubicBezTo>
                  <a:cubicBezTo>
                    <a:pt x="117600" y="48000"/>
                    <a:pt x="117600" y="48000"/>
                    <a:pt x="117600" y="48000"/>
                  </a:cubicBezTo>
                  <a:cubicBezTo>
                    <a:pt x="117600" y="48000"/>
                    <a:pt x="117600" y="48000"/>
                    <a:pt x="117600" y="48000"/>
                  </a:cubicBezTo>
                  <a:cubicBezTo>
                    <a:pt x="117600" y="48000"/>
                    <a:pt x="117600" y="45600"/>
                    <a:pt x="117600" y="45600"/>
                  </a:cubicBezTo>
                  <a:cubicBezTo>
                    <a:pt x="117600" y="45600"/>
                    <a:pt x="117600" y="45600"/>
                    <a:pt x="117600" y="45600"/>
                  </a:cubicBezTo>
                  <a:cubicBezTo>
                    <a:pt x="117600" y="45600"/>
                    <a:pt x="117600" y="45600"/>
                    <a:pt x="117600" y="45600"/>
                  </a:cubicBezTo>
                  <a:cubicBezTo>
                    <a:pt x="117600" y="45600"/>
                    <a:pt x="117600" y="45600"/>
                    <a:pt x="117600" y="45600"/>
                  </a:cubicBezTo>
                  <a:cubicBezTo>
                    <a:pt x="117600" y="43200"/>
                    <a:pt x="117600" y="43200"/>
                    <a:pt x="117600" y="43200"/>
                  </a:cubicBezTo>
                  <a:cubicBezTo>
                    <a:pt x="117600" y="40800"/>
                    <a:pt x="117600" y="40800"/>
                    <a:pt x="117600" y="40800"/>
                  </a:cubicBezTo>
                  <a:cubicBezTo>
                    <a:pt x="117600" y="40800"/>
                    <a:pt x="117600" y="40800"/>
                    <a:pt x="117600" y="40800"/>
                  </a:cubicBezTo>
                  <a:cubicBezTo>
                    <a:pt x="117600" y="40800"/>
                    <a:pt x="117600" y="40800"/>
                    <a:pt x="117600" y="40800"/>
                  </a:cubicBezTo>
                  <a:cubicBezTo>
                    <a:pt x="115200" y="40800"/>
                    <a:pt x="115200" y="38400"/>
                    <a:pt x="115200" y="38400"/>
                  </a:cubicBezTo>
                  <a:cubicBezTo>
                    <a:pt x="112800" y="36000"/>
                    <a:pt x="110400" y="36000"/>
                    <a:pt x="110400" y="38400"/>
                  </a:cubicBezTo>
                  <a:cubicBezTo>
                    <a:pt x="110400" y="36000"/>
                    <a:pt x="108000" y="36000"/>
                    <a:pt x="105600" y="36000"/>
                  </a:cubicBezTo>
                  <a:cubicBezTo>
                    <a:pt x="105600" y="36000"/>
                    <a:pt x="105600" y="36000"/>
                    <a:pt x="105600" y="36000"/>
                  </a:cubicBezTo>
                  <a:cubicBezTo>
                    <a:pt x="105600" y="36000"/>
                    <a:pt x="105600" y="36000"/>
                    <a:pt x="105600" y="36000"/>
                  </a:cubicBezTo>
                  <a:cubicBezTo>
                    <a:pt x="105600" y="36000"/>
                    <a:pt x="105600" y="36000"/>
                    <a:pt x="105600" y="36000"/>
                  </a:cubicBezTo>
                  <a:cubicBezTo>
                    <a:pt x="105600" y="36000"/>
                    <a:pt x="105600" y="36000"/>
                    <a:pt x="105600" y="36000"/>
                  </a:cubicBezTo>
                  <a:cubicBezTo>
                    <a:pt x="105600" y="36000"/>
                    <a:pt x="105600" y="33600"/>
                    <a:pt x="105600" y="33600"/>
                  </a:cubicBezTo>
                  <a:cubicBezTo>
                    <a:pt x="105600" y="33600"/>
                    <a:pt x="105600" y="33600"/>
                    <a:pt x="105600" y="33600"/>
                  </a:cubicBezTo>
                  <a:cubicBezTo>
                    <a:pt x="105600" y="33600"/>
                    <a:pt x="105600" y="33600"/>
                    <a:pt x="105600" y="33600"/>
                  </a:cubicBezTo>
                  <a:cubicBezTo>
                    <a:pt x="103200" y="33600"/>
                    <a:pt x="103200" y="33600"/>
                    <a:pt x="103200" y="33600"/>
                  </a:cubicBezTo>
                  <a:cubicBezTo>
                    <a:pt x="103200" y="33600"/>
                    <a:pt x="103200" y="31200"/>
                    <a:pt x="103200" y="31200"/>
                  </a:cubicBezTo>
                  <a:cubicBezTo>
                    <a:pt x="105600" y="31200"/>
                    <a:pt x="105600" y="28800"/>
                    <a:pt x="105600" y="28800"/>
                  </a:cubicBezTo>
                  <a:cubicBezTo>
                    <a:pt x="105600" y="28800"/>
                    <a:pt x="105600" y="28800"/>
                    <a:pt x="105600" y="26400"/>
                  </a:cubicBezTo>
                  <a:cubicBezTo>
                    <a:pt x="108000" y="26400"/>
                    <a:pt x="108000" y="24000"/>
                    <a:pt x="105600" y="21600"/>
                  </a:cubicBezTo>
                  <a:cubicBezTo>
                    <a:pt x="105600" y="21600"/>
                    <a:pt x="105600" y="21600"/>
                    <a:pt x="105600" y="21600"/>
                  </a:cubicBezTo>
                  <a:cubicBezTo>
                    <a:pt x="105600" y="21600"/>
                    <a:pt x="105600" y="21600"/>
                    <a:pt x="105600" y="21600"/>
                  </a:cubicBezTo>
                  <a:cubicBezTo>
                    <a:pt x="105600" y="21600"/>
                    <a:pt x="105600" y="21600"/>
                    <a:pt x="105600" y="21600"/>
                  </a:cubicBezTo>
                  <a:cubicBezTo>
                    <a:pt x="103200" y="19200"/>
                    <a:pt x="103200" y="19200"/>
                    <a:pt x="103200" y="19200"/>
                  </a:cubicBezTo>
                  <a:cubicBezTo>
                    <a:pt x="103200" y="19200"/>
                    <a:pt x="103200" y="19200"/>
                    <a:pt x="103200" y="19200"/>
                  </a:cubicBezTo>
                  <a:cubicBezTo>
                    <a:pt x="103200" y="19200"/>
                    <a:pt x="103200" y="19200"/>
                    <a:pt x="103200" y="19200"/>
                  </a:cubicBezTo>
                  <a:cubicBezTo>
                    <a:pt x="103200" y="19200"/>
                    <a:pt x="103200" y="19200"/>
                    <a:pt x="103200" y="19200"/>
                  </a:cubicBezTo>
                  <a:cubicBezTo>
                    <a:pt x="100800" y="16800"/>
                    <a:pt x="100800" y="16800"/>
                    <a:pt x="100800" y="16800"/>
                  </a:cubicBezTo>
                  <a:cubicBezTo>
                    <a:pt x="100800" y="16800"/>
                    <a:pt x="100800" y="16800"/>
                    <a:pt x="100800" y="16800"/>
                  </a:cubicBezTo>
                  <a:cubicBezTo>
                    <a:pt x="100800" y="16800"/>
                    <a:pt x="100800" y="16800"/>
                    <a:pt x="100800" y="16800"/>
                  </a:cubicBezTo>
                  <a:cubicBezTo>
                    <a:pt x="100800" y="16800"/>
                    <a:pt x="100800" y="16800"/>
                    <a:pt x="100800" y="16800"/>
                  </a:cubicBezTo>
                  <a:cubicBezTo>
                    <a:pt x="100800" y="14400"/>
                    <a:pt x="98400" y="14400"/>
                    <a:pt x="98400" y="14400"/>
                  </a:cubicBezTo>
                  <a:cubicBezTo>
                    <a:pt x="98400" y="14400"/>
                    <a:pt x="98400" y="14400"/>
                    <a:pt x="98400" y="14400"/>
                  </a:cubicBezTo>
                  <a:cubicBezTo>
                    <a:pt x="98400" y="14400"/>
                    <a:pt x="98400" y="14400"/>
                    <a:pt x="98400" y="14400"/>
                  </a:cubicBezTo>
                  <a:close/>
                  <a:moveTo>
                    <a:pt x="74400" y="31200"/>
                  </a:moveTo>
                  <a:cubicBezTo>
                    <a:pt x="76800" y="31200"/>
                    <a:pt x="76800" y="31200"/>
                    <a:pt x="76800" y="31200"/>
                  </a:cubicBezTo>
                  <a:cubicBezTo>
                    <a:pt x="76800" y="31200"/>
                    <a:pt x="76800" y="31200"/>
                    <a:pt x="76800" y="31200"/>
                  </a:cubicBezTo>
                  <a:cubicBezTo>
                    <a:pt x="76800" y="31200"/>
                    <a:pt x="76800" y="31200"/>
                    <a:pt x="76800" y="31200"/>
                  </a:cubicBezTo>
                  <a:cubicBezTo>
                    <a:pt x="76800" y="31200"/>
                    <a:pt x="76800" y="31200"/>
                    <a:pt x="76800" y="31200"/>
                  </a:cubicBezTo>
                  <a:cubicBezTo>
                    <a:pt x="79200" y="31200"/>
                    <a:pt x="79200" y="31200"/>
                    <a:pt x="79200" y="31200"/>
                  </a:cubicBezTo>
                  <a:cubicBezTo>
                    <a:pt x="79200" y="31200"/>
                    <a:pt x="79200" y="31200"/>
                    <a:pt x="79200" y="31200"/>
                  </a:cubicBezTo>
                  <a:cubicBezTo>
                    <a:pt x="79200" y="33600"/>
                    <a:pt x="79200" y="33600"/>
                    <a:pt x="79200" y="33600"/>
                  </a:cubicBezTo>
                  <a:cubicBezTo>
                    <a:pt x="81600" y="33600"/>
                    <a:pt x="81600" y="36000"/>
                    <a:pt x="84000" y="36000"/>
                  </a:cubicBezTo>
                  <a:cubicBezTo>
                    <a:pt x="84000" y="38400"/>
                    <a:pt x="86400" y="40800"/>
                    <a:pt x="88800" y="40800"/>
                  </a:cubicBezTo>
                  <a:cubicBezTo>
                    <a:pt x="88800" y="43200"/>
                    <a:pt x="88800" y="43200"/>
                    <a:pt x="88800" y="43200"/>
                  </a:cubicBezTo>
                  <a:cubicBezTo>
                    <a:pt x="88800" y="43200"/>
                    <a:pt x="88800" y="43200"/>
                    <a:pt x="88800" y="43200"/>
                  </a:cubicBezTo>
                  <a:cubicBezTo>
                    <a:pt x="88800" y="45600"/>
                    <a:pt x="88800" y="45600"/>
                    <a:pt x="88800" y="45600"/>
                  </a:cubicBezTo>
                  <a:cubicBezTo>
                    <a:pt x="88800" y="45600"/>
                    <a:pt x="88800" y="45600"/>
                    <a:pt x="88800" y="45600"/>
                  </a:cubicBezTo>
                  <a:cubicBezTo>
                    <a:pt x="88800" y="45600"/>
                    <a:pt x="91200" y="45600"/>
                    <a:pt x="91200" y="45600"/>
                  </a:cubicBezTo>
                  <a:cubicBezTo>
                    <a:pt x="91200" y="45600"/>
                    <a:pt x="91200" y="45600"/>
                    <a:pt x="91200" y="45600"/>
                  </a:cubicBezTo>
                  <a:cubicBezTo>
                    <a:pt x="91200" y="45600"/>
                    <a:pt x="91200" y="45600"/>
                    <a:pt x="91200" y="45600"/>
                  </a:cubicBezTo>
                  <a:cubicBezTo>
                    <a:pt x="91200" y="48000"/>
                    <a:pt x="91200" y="50400"/>
                    <a:pt x="91200" y="52800"/>
                  </a:cubicBezTo>
                  <a:cubicBezTo>
                    <a:pt x="91200" y="52800"/>
                    <a:pt x="91200" y="52800"/>
                    <a:pt x="91200" y="52800"/>
                  </a:cubicBezTo>
                  <a:cubicBezTo>
                    <a:pt x="91200" y="52800"/>
                    <a:pt x="91200" y="52800"/>
                    <a:pt x="91200" y="52800"/>
                  </a:cubicBezTo>
                  <a:cubicBezTo>
                    <a:pt x="93600" y="55200"/>
                    <a:pt x="93600" y="57600"/>
                    <a:pt x="93600" y="57600"/>
                  </a:cubicBezTo>
                  <a:cubicBezTo>
                    <a:pt x="93600" y="57600"/>
                    <a:pt x="93600" y="57600"/>
                    <a:pt x="93600" y="57600"/>
                  </a:cubicBezTo>
                  <a:cubicBezTo>
                    <a:pt x="93600" y="57600"/>
                    <a:pt x="93600" y="57600"/>
                    <a:pt x="93600" y="57600"/>
                  </a:cubicBezTo>
                  <a:cubicBezTo>
                    <a:pt x="93600" y="60000"/>
                    <a:pt x="93600" y="60000"/>
                    <a:pt x="93600" y="60000"/>
                  </a:cubicBezTo>
                  <a:cubicBezTo>
                    <a:pt x="93600" y="60000"/>
                    <a:pt x="93600" y="60000"/>
                    <a:pt x="93600" y="60000"/>
                  </a:cubicBezTo>
                  <a:cubicBezTo>
                    <a:pt x="93600" y="60000"/>
                    <a:pt x="93600" y="60000"/>
                    <a:pt x="93600" y="60000"/>
                  </a:cubicBezTo>
                  <a:cubicBezTo>
                    <a:pt x="93600" y="62400"/>
                    <a:pt x="93600" y="62400"/>
                    <a:pt x="93600" y="62400"/>
                  </a:cubicBezTo>
                  <a:cubicBezTo>
                    <a:pt x="93600" y="62400"/>
                    <a:pt x="93600" y="62400"/>
                    <a:pt x="93600" y="64800"/>
                  </a:cubicBezTo>
                  <a:cubicBezTo>
                    <a:pt x="93600" y="64800"/>
                    <a:pt x="93600" y="67200"/>
                    <a:pt x="91200" y="69600"/>
                  </a:cubicBezTo>
                  <a:cubicBezTo>
                    <a:pt x="91200" y="72000"/>
                    <a:pt x="91200" y="744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6400" y="79200"/>
                    <a:pt x="86400" y="79200"/>
                    <a:pt x="86400" y="79200"/>
                  </a:cubicBezTo>
                  <a:cubicBezTo>
                    <a:pt x="86400" y="79200"/>
                    <a:pt x="86400" y="79200"/>
                    <a:pt x="86400" y="81600"/>
                  </a:cubicBezTo>
                  <a:cubicBezTo>
                    <a:pt x="86400" y="81600"/>
                    <a:pt x="84000" y="84000"/>
                    <a:pt x="84000" y="84000"/>
                  </a:cubicBezTo>
                  <a:cubicBezTo>
                    <a:pt x="84000" y="84000"/>
                    <a:pt x="84000" y="84000"/>
                    <a:pt x="84000" y="84000"/>
                  </a:cubicBezTo>
                  <a:cubicBezTo>
                    <a:pt x="84000" y="86400"/>
                    <a:pt x="84000" y="86400"/>
                    <a:pt x="84000" y="86400"/>
                  </a:cubicBezTo>
                  <a:cubicBezTo>
                    <a:pt x="81600" y="86400"/>
                    <a:pt x="79200" y="88800"/>
                    <a:pt x="79200" y="88800"/>
                  </a:cubicBezTo>
                  <a:cubicBezTo>
                    <a:pt x="76800" y="88800"/>
                    <a:pt x="76800" y="88800"/>
                    <a:pt x="76800" y="91200"/>
                  </a:cubicBezTo>
                  <a:cubicBezTo>
                    <a:pt x="76800" y="91200"/>
                    <a:pt x="76800" y="91200"/>
                    <a:pt x="76800" y="91200"/>
                  </a:cubicBezTo>
                  <a:cubicBezTo>
                    <a:pt x="74400" y="91200"/>
                    <a:pt x="74400" y="91200"/>
                    <a:pt x="74400" y="91200"/>
                  </a:cubicBezTo>
                  <a:cubicBezTo>
                    <a:pt x="74400" y="91200"/>
                    <a:pt x="74400" y="91200"/>
                    <a:pt x="74400" y="91200"/>
                  </a:cubicBezTo>
                  <a:cubicBezTo>
                    <a:pt x="74400" y="91200"/>
                    <a:pt x="74400" y="91200"/>
                    <a:pt x="74400" y="91200"/>
                  </a:cubicBezTo>
                  <a:cubicBezTo>
                    <a:pt x="74400" y="91200"/>
                    <a:pt x="74400" y="91200"/>
                    <a:pt x="74400" y="91200"/>
                  </a:cubicBezTo>
                  <a:cubicBezTo>
                    <a:pt x="74400" y="91200"/>
                    <a:pt x="74400" y="91200"/>
                    <a:pt x="74400" y="91200"/>
                  </a:cubicBezTo>
                  <a:cubicBezTo>
                    <a:pt x="72000" y="93600"/>
                    <a:pt x="69600" y="93600"/>
                    <a:pt x="67200" y="93600"/>
                  </a:cubicBezTo>
                  <a:cubicBezTo>
                    <a:pt x="67200" y="93600"/>
                    <a:pt x="67200" y="93600"/>
                    <a:pt x="67200" y="93600"/>
                  </a:cubicBezTo>
                  <a:cubicBezTo>
                    <a:pt x="67200" y="93600"/>
                    <a:pt x="67200" y="93600"/>
                    <a:pt x="67200" y="93600"/>
                  </a:cubicBezTo>
                  <a:cubicBezTo>
                    <a:pt x="64800" y="93600"/>
                    <a:pt x="62400" y="93600"/>
                    <a:pt x="62400" y="93600"/>
                  </a:cubicBezTo>
                  <a:cubicBezTo>
                    <a:pt x="62400" y="93600"/>
                    <a:pt x="62400" y="93600"/>
                    <a:pt x="62400" y="93600"/>
                  </a:cubicBezTo>
                  <a:cubicBezTo>
                    <a:pt x="62400" y="93600"/>
                    <a:pt x="62400" y="93600"/>
                    <a:pt x="62400" y="93600"/>
                  </a:cubicBezTo>
                  <a:cubicBezTo>
                    <a:pt x="60000" y="96000"/>
                    <a:pt x="60000" y="96000"/>
                    <a:pt x="60000" y="96000"/>
                  </a:cubicBezTo>
                  <a:cubicBezTo>
                    <a:pt x="60000" y="96000"/>
                    <a:pt x="60000" y="96000"/>
                    <a:pt x="60000" y="96000"/>
                  </a:cubicBezTo>
                  <a:cubicBezTo>
                    <a:pt x="57600" y="96000"/>
                    <a:pt x="57600" y="96000"/>
                    <a:pt x="57600" y="96000"/>
                  </a:cubicBezTo>
                  <a:cubicBezTo>
                    <a:pt x="57600" y="96000"/>
                    <a:pt x="57600" y="96000"/>
                    <a:pt x="57600" y="96000"/>
                  </a:cubicBezTo>
                  <a:cubicBezTo>
                    <a:pt x="57600" y="96000"/>
                    <a:pt x="57600" y="93600"/>
                    <a:pt x="55200" y="93600"/>
                  </a:cubicBezTo>
                  <a:cubicBezTo>
                    <a:pt x="52800" y="93600"/>
                    <a:pt x="52800" y="93600"/>
                    <a:pt x="50400" y="93600"/>
                  </a:cubicBezTo>
                  <a:cubicBezTo>
                    <a:pt x="48000" y="93600"/>
                    <a:pt x="45600" y="91200"/>
                    <a:pt x="43200" y="91200"/>
                  </a:cubicBezTo>
                  <a:cubicBezTo>
                    <a:pt x="43200" y="91200"/>
                    <a:pt x="43200" y="91200"/>
                    <a:pt x="43200" y="91200"/>
                  </a:cubicBezTo>
                  <a:cubicBezTo>
                    <a:pt x="43200" y="91200"/>
                    <a:pt x="43200" y="91200"/>
                    <a:pt x="43200" y="91200"/>
                  </a:cubicBezTo>
                  <a:cubicBezTo>
                    <a:pt x="43200" y="91200"/>
                    <a:pt x="43200" y="91200"/>
                    <a:pt x="43200" y="91200"/>
                  </a:cubicBezTo>
                  <a:cubicBezTo>
                    <a:pt x="43200" y="91200"/>
                    <a:pt x="43200" y="91200"/>
                    <a:pt x="43200" y="91200"/>
                  </a:cubicBezTo>
                  <a:cubicBezTo>
                    <a:pt x="40800" y="88800"/>
                    <a:pt x="40800" y="88800"/>
                    <a:pt x="40800" y="88800"/>
                  </a:cubicBezTo>
                  <a:cubicBezTo>
                    <a:pt x="40800" y="88800"/>
                    <a:pt x="40800" y="88800"/>
                    <a:pt x="40800" y="88800"/>
                  </a:cubicBezTo>
                  <a:cubicBezTo>
                    <a:pt x="40800" y="88800"/>
                    <a:pt x="40800" y="88800"/>
                    <a:pt x="40800" y="88800"/>
                  </a:cubicBezTo>
                  <a:cubicBezTo>
                    <a:pt x="40800" y="88800"/>
                    <a:pt x="40800" y="88800"/>
                    <a:pt x="40800" y="88800"/>
                  </a:cubicBezTo>
                  <a:cubicBezTo>
                    <a:pt x="38400" y="88800"/>
                    <a:pt x="38400" y="88800"/>
                    <a:pt x="38400" y="88800"/>
                  </a:cubicBezTo>
                  <a:cubicBezTo>
                    <a:pt x="38400" y="86400"/>
                    <a:pt x="36000" y="86400"/>
                    <a:pt x="33600" y="84000"/>
                  </a:cubicBezTo>
                  <a:cubicBezTo>
                    <a:pt x="33600" y="84000"/>
                    <a:pt x="31200" y="81600"/>
                    <a:pt x="31200" y="79200"/>
                  </a:cubicBezTo>
                  <a:cubicBezTo>
                    <a:pt x="31200" y="79200"/>
                    <a:pt x="28800" y="79200"/>
                    <a:pt x="28800" y="76800"/>
                  </a:cubicBezTo>
                  <a:cubicBezTo>
                    <a:pt x="28800" y="76800"/>
                    <a:pt x="28800" y="76800"/>
                    <a:pt x="28800" y="76800"/>
                  </a:cubicBezTo>
                  <a:cubicBezTo>
                    <a:pt x="28800" y="76800"/>
                    <a:pt x="28800" y="76800"/>
                    <a:pt x="28800" y="76800"/>
                  </a:cubicBezTo>
                  <a:cubicBezTo>
                    <a:pt x="28800" y="76800"/>
                    <a:pt x="28800" y="76800"/>
                    <a:pt x="28800" y="76800"/>
                  </a:cubicBezTo>
                  <a:cubicBezTo>
                    <a:pt x="28800" y="76800"/>
                    <a:pt x="28800" y="74400"/>
                    <a:pt x="28800" y="74400"/>
                  </a:cubicBezTo>
                  <a:cubicBezTo>
                    <a:pt x="28800" y="74400"/>
                    <a:pt x="28800" y="74400"/>
                    <a:pt x="28800" y="74400"/>
                  </a:cubicBezTo>
                  <a:cubicBezTo>
                    <a:pt x="28800" y="74400"/>
                    <a:pt x="28800" y="74400"/>
                    <a:pt x="28800" y="74400"/>
                  </a:cubicBezTo>
                  <a:cubicBezTo>
                    <a:pt x="26400" y="72000"/>
                    <a:pt x="26400" y="72000"/>
                    <a:pt x="26400" y="69600"/>
                  </a:cubicBezTo>
                  <a:cubicBezTo>
                    <a:pt x="26400" y="67200"/>
                    <a:pt x="24000" y="64800"/>
                    <a:pt x="24000" y="62400"/>
                  </a:cubicBezTo>
                  <a:cubicBezTo>
                    <a:pt x="24000" y="62400"/>
                    <a:pt x="24000" y="62400"/>
                    <a:pt x="24000" y="62400"/>
                  </a:cubicBezTo>
                  <a:cubicBezTo>
                    <a:pt x="24000" y="62400"/>
                    <a:pt x="24000" y="62400"/>
                    <a:pt x="24000" y="62400"/>
                  </a:cubicBezTo>
                  <a:cubicBezTo>
                    <a:pt x="24000" y="62400"/>
                    <a:pt x="24000" y="62400"/>
                    <a:pt x="24000" y="62400"/>
                  </a:cubicBezTo>
                  <a:cubicBezTo>
                    <a:pt x="24000" y="60000"/>
                    <a:pt x="24000" y="60000"/>
                    <a:pt x="24000" y="60000"/>
                  </a:cubicBezTo>
                  <a:cubicBezTo>
                    <a:pt x="24000" y="60000"/>
                    <a:pt x="24000" y="60000"/>
                    <a:pt x="24000" y="60000"/>
                  </a:cubicBezTo>
                  <a:cubicBezTo>
                    <a:pt x="24000" y="60000"/>
                    <a:pt x="24000" y="60000"/>
                    <a:pt x="24000" y="60000"/>
                  </a:cubicBezTo>
                  <a:cubicBezTo>
                    <a:pt x="24000" y="57600"/>
                    <a:pt x="24000" y="57600"/>
                    <a:pt x="24000" y="57600"/>
                  </a:cubicBezTo>
                  <a:cubicBezTo>
                    <a:pt x="24000" y="55200"/>
                    <a:pt x="26400" y="52800"/>
                    <a:pt x="26400" y="50400"/>
                  </a:cubicBezTo>
                  <a:cubicBezTo>
                    <a:pt x="26400" y="50400"/>
                    <a:pt x="26400" y="48000"/>
                    <a:pt x="28800" y="45600"/>
                  </a:cubicBezTo>
                  <a:cubicBezTo>
                    <a:pt x="28800" y="45600"/>
                    <a:pt x="28800" y="45600"/>
                    <a:pt x="28800" y="45600"/>
                  </a:cubicBezTo>
                  <a:cubicBezTo>
                    <a:pt x="28800" y="45600"/>
                    <a:pt x="28800" y="45600"/>
                    <a:pt x="28800" y="45600"/>
                  </a:cubicBezTo>
                  <a:cubicBezTo>
                    <a:pt x="28800" y="43200"/>
                    <a:pt x="28800" y="43200"/>
                    <a:pt x="28800" y="43200"/>
                  </a:cubicBezTo>
                  <a:cubicBezTo>
                    <a:pt x="28800" y="43200"/>
                    <a:pt x="28800" y="43200"/>
                    <a:pt x="28800" y="43200"/>
                  </a:cubicBezTo>
                  <a:cubicBezTo>
                    <a:pt x="31200" y="43200"/>
                    <a:pt x="31200" y="43200"/>
                    <a:pt x="31200" y="43200"/>
                  </a:cubicBezTo>
                  <a:cubicBezTo>
                    <a:pt x="31200" y="40800"/>
                    <a:pt x="31200" y="40800"/>
                    <a:pt x="31200" y="40800"/>
                  </a:cubicBezTo>
                  <a:cubicBezTo>
                    <a:pt x="31200" y="40800"/>
                    <a:pt x="31200" y="40800"/>
                    <a:pt x="31200" y="40800"/>
                  </a:cubicBezTo>
                  <a:cubicBezTo>
                    <a:pt x="31200" y="40800"/>
                    <a:pt x="31200" y="40800"/>
                    <a:pt x="31200" y="40800"/>
                  </a:cubicBezTo>
                  <a:cubicBezTo>
                    <a:pt x="31200" y="40800"/>
                    <a:pt x="31200" y="40800"/>
                    <a:pt x="31200" y="40800"/>
                  </a:cubicBezTo>
                  <a:cubicBezTo>
                    <a:pt x="33600" y="38400"/>
                    <a:pt x="33600" y="38400"/>
                    <a:pt x="36000" y="36000"/>
                  </a:cubicBezTo>
                  <a:cubicBezTo>
                    <a:pt x="36000" y="36000"/>
                    <a:pt x="36000" y="36000"/>
                    <a:pt x="36000" y="36000"/>
                  </a:cubicBezTo>
                  <a:cubicBezTo>
                    <a:pt x="36000" y="36000"/>
                    <a:pt x="36000" y="36000"/>
                    <a:pt x="36000" y="36000"/>
                  </a:cubicBezTo>
                  <a:cubicBezTo>
                    <a:pt x="36000" y="33600"/>
                    <a:pt x="38400" y="33600"/>
                    <a:pt x="40800" y="31200"/>
                  </a:cubicBezTo>
                  <a:cubicBezTo>
                    <a:pt x="40800" y="31200"/>
                    <a:pt x="40800" y="31200"/>
                    <a:pt x="40800" y="31200"/>
                  </a:cubicBezTo>
                  <a:cubicBezTo>
                    <a:pt x="43200" y="31200"/>
                    <a:pt x="43200" y="31200"/>
                    <a:pt x="43200" y="31200"/>
                  </a:cubicBezTo>
                  <a:cubicBezTo>
                    <a:pt x="43200" y="31200"/>
                    <a:pt x="43200" y="31200"/>
                    <a:pt x="43200" y="31200"/>
                  </a:cubicBezTo>
                  <a:cubicBezTo>
                    <a:pt x="43200" y="31200"/>
                    <a:pt x="43200" y="31200"/>
                    <a:pt x="43200" y="28800"/>
                  </a:cubicBezTo>
                  <a:cubicBezTo>
                    <a:pt x="43200" y="28800"/>
                    <a:pt x="45600" y="28800"/>
                    <a:pt x="45600" y="28800"/>
                  </a:cubicBezTo>
                  <a:cubicBezTo>
                    <a:pt x="45600" y="28800"/>
                    <a:pt x="45600" y="28800"/>
                    <a:pt x="45600" y="28800"/>
                  </a:cubicBezTo>
                  <a:cubicBezTo>
                    <a:pt x="45600" y="28800"/>
                    <a:pt x="45600" y="28800"/>
                    <a:pt x="45600" y="28800"/>
                  </a:cubicBezTo>
                  <a:cubicBezTo>
                    <a:pt x="45600" y="28800"/>
                    <a:pt x="48000" y="28800"/>
                    <a:pt x="50400" y="26400"/>
                  </a:cubicBezTo>
                  <a:cubicBezTo>
                    <a:pt x="52800" y="26400"/>
                    <a:pt x="55200" y="26400"/>
                    <a:pt x="57600" y="26400"/>
                  </a:cubicBezTo>
                  <a:cubicBezTo>
                    <a:pt x="57600" y="26400"/>
                    <a:pt x="57600" y="26400"/>
                    <a:pt x="57600" y="26400"/>
                  </a:cubicBezTo>
                  <a:cubicBezTo>
                    <a:pt x="57600" y="26400"/>
                    <a:pt x="57600" y="26400"/>
                    <a:pt x="57600" y="26400"/>
                  </a:cubicBezTo>
                  <a:cubicBezTo>
                    <a:pt x="57600" y="26400"/>
                    <a:pt x="57600" y="26400"/>
                    <a:pt x="57600" y="26400"/>
                  </a:cubicBezTo>
                  <a:cubicBezTo>
                    <a:pt x="57600" y="26400"/>
                    <a:pt x="57600" y="26400"/>
                    <a:pt x="60000" y="26400"/>
                  </a:cubicBezTo>
                  <a:cubicBezTo>
                    <a:pt x="60000" y="26400"/>
                    <a:pt x="60000" y="26400"/>
                    <a:pt x="60000" y="26400"/>
                  </a:cubicBezTo>
                  <a:cubicBezTo>
                    <a:pt x="60000" y="26400"/>
                    <a:pt x="60000" y="26400"/>
                    <a:pt x="60000" y="26400"/>
                  </a:cubicBezTo>
                  <a:cubicBezTo>
                    <a:pt x="60000" y="26400"/>
                    <a:pt x="62400" y="26400"/>
                    <a:pt x="62400" y="26400"/>
                  </a:cubicBezTo>
                  <a:cubicBezTo>
                    <a:pt x="64800" y="26400"/>
                    <a:pt x="67200" y="26400"/>
                    <a:pt x="69600" y="26400"/>
                  </a:cubicBezTo>
                  <a:cubicBezTo>
                    <a:pt x="69600" y="28800"/>
                    <a:pt x="72000" y="28800"/>
                    <a:pt x="74400" y="28800"/>
                  </a:cubicBezTo>
                  <a:cubicBezTo>
                    <a:pt x="74400" y="28800"/>
                    <a:pt x="74400" y="28800"/>
                    <a:pt x="74400" y="31200"/>
                  </a:cubicBezTo>
                  <a:cubicBezTo>
                    <a:pt x="74400" y="31200"/>
                    <a:pt x="74400" y="31200"/>
                    <a:pt x="74400" y="31200"/>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386" name="Shape 1487"/>
            <p:cNvSpPr/>
            <p:nvPr/>
          </p:nvSpPr>
          <p:spPr>
            <a:xfrm>
              <a:off x="8211162" y="735183"/>
              <a:ext cx="271551" cy="242610"/>
            </a:xfrm>
            <a:custGeom>
              <a:avLst/>
              <a:gdLst/>
              <a:ahLst/>
              <a:cxnLst/>
              <a:rect l="0" t="0" r="0" b="0"/>
              <a:pathLst>
                <a:path w="120000" h="120000" extrusionOk="0">
                  <a:moveTo>
                    <a:pt x="88888" y="22222"/>
                  </a:moveTo>
                  <a:cubicBezTo>
                    <a:pt x="88888" y="22222"/>
                    <a:pt x="88888" y="22222"/>
                    <a:pt x="88888" y="22222"/>
                  </a:cubicBezTo>
                  <a:cubicBezTo>
                    <a:pt x="88888" y="22222"/>
                    <a:pt x="93333" y="22222"/>
                    <a:pt x="93333" y="22222"/>
                  </a:cubicBezTo>
                  <a:cubicBezTo>
                    <a:pt x="93333" y="22222"/>
                    <a:pt x="93333" y="22222"/>
                    <a:pt x="93333" y="22222"/>
                  </a:cubicBezTo>
                  <a:cubicBezTo>
                    <a:pt x="93333" y="26666"/>
                    <a:pt x="93333" y="26666"/>
                    <a:pt x="93333" y="26666"/>
                  </a:cubicBezTo>
                  <a:cubicBezTo>
                    <a:pt x="93333" y="26666"/>
                    <a:pt x="93333" y="26666"/>
                    <a:pt x="97777" y="26666"/>
                  </a:cubicBezTo>
                  <a:cubicBezTo>
                    <a:pt x="97777" y="26666"/>
                    <a:pt x="97777" y="31111"/>
                    <a:pt x="97777" y="31111"/>
                  </a:cubicBezTo>
                  <a:cubicBezTo>
                    <a:pt x="97777" y="31111"/>
                    <a:pt x="97777" y="31111"/>
                    <a:pt x="97777" y="31111"/>
                  </a:cubicBezTo>
                  <a:cubicBezTo>
                    <a:pt x="102222" y="31111"/>
                    <a:pt x="97777" y="31111"/>
                    <a:pt x="97777" y="35555"/>
                  </a:cubicBezTo>
                  <a:cubicBezTo>
                    <a:pt x="97777" y="35555"/>
                    <a:pt x="97777" y="35555"/>
                    <a:pt x="97777" y="40000"/>
                  </a:cubicBezTo>
                  <a:cubicBezTo>
                    <a:pt x="93333" y="40000"/>
                    <a:pt x="93333" y="40000"/>
                    <a:pt x="93333" y="40000"/>
                  </a:cubicBezTo>
                  <a:cubicBezTo>
                    <a:pt x="93333" y="44444"/>
                    <a:pt x="93333" y="44444"/>
                    <a:pt x="93333" y="44444"/>
                  </a:cubicBezTo>
                  <a:cubicBezTo>
                    <a:pt x="93333" y="44444"/>
                    <a:pt x="93333" y="44444"/>
                    <a:pt x="93333" y="44444"/>
                  </a:cubicBezTo>
                  <a:cubicBezTo>
                    <a:pt x="93333" y="44444"/>
                    <a:pt x="93333" y="44444"/>
                    <a:pt x="93333" y="44444"/>
                  </a:cubicBezTo>
                  <a:cubicBezTo>
                    <a:pt x="93333" y="48888"/>
                    <a:pt x="93333" y="48888"/>
                    <a:pt x="93333" y="48888"/>
                  </a:cubicBezTo>
                  <a:cubicBezTo>
                    <a:pt x="97777" y="48888"/>
                    <a:pt x="97777" y="48888"/>
                    <a:pt x="97777" y="48888"/>
                  </a:cubicBezTo>
                  <a:cubicBezTo>
                    <a:pt x="97777" y="48888"/>
                    <a:pt x="97777" y="48888"/>
                    <a:pt x="97777" y="48888"/>
                  </a:cubicBezTo>
                  <a:cubicBezTo>
                    <a:pt x="97777" y="48888"/>
                    <a:pt x="97777" y="48888"/>
                    <a:pt x="97777" y="53333"/>
                  </a:cubicBezTo>
                  <a:cubicBezTo>
                    <a:pt x="97777" y="53333"/>
                    <a:pt x="97777" y="53333"/>
                    <a:pt x="97777" y="53333"/>
                  </a:cubicBezTo>
                  <a:cubicBezTo>
                    <a:pt x="97777" y="53333"/>
                    <a:pt x="97777" y="53333"/>
                    <a:pt x="97777" y="53333"/>
                  </a:cubicBezTo>
                  <a:cubicBezTo>
                    <a:pt x="97777" y="53333"/>
                    <a:pt x="97777" y="53333"/>
                    <a:pt x="97777" y="57777"/>
                  </a:cubicBezTo>
                  <a:cubicBezTo>
                    <a:pt x="97777" y="57777"/>
                    <a:pt x="97777" y="57777"/>
                    <a:pt x="97777" y="57777"/>
                  </a:cubicBezTo>
                  <a:cubicBezTo>
                    <a:pt x="97777" y="57777"/>
                    <a:pt x="97777" y="57777"/>
                    <a:pt x="97777" y="57777"/>
                  </a:cubicBezTo>
                  <a:cubicBezTo>
                    <a:pt x="97777" y="57777"/>
                    <a:pt x="97777" y="57777"/>
                    <a:pt x="102222" y="57777"/>
                  </a:cubicBezTo>
                  <a:cubicBezTo>
                    <a:pt x="102222" y="57777"/>
                    <a:pt x="106666" y="57777"/>
                    <a:pt x="106666" y="57777"/>
                  </a:cubicBezTo>
                  <a:cubicBezTo>
                    <a:pt x="106666" y="62222"/>
                    <a:pt x="106666" y="62222"/>
                    <a:pt x="106666" y="62222"/>
                  </a:cubicBezTo>
                  <a:cubicBezTo>
                    <a:pt x="106666" y="62222"/>
                    <a:pt x="106666" y="62222"/>
                    <a:pt x="106666" y="62222"/>
                  </a:cubicBezTo>
                  <a:cubicBezTo>
                    <a:pt x="106666" y="62222"/>
                    <a:pt x="111111" y="62222"/>
                    <a:pt x="111111" y="62222"/>
                  </a:cubicBezTo>
                  <a:cubicBezTo>
                    <a:pt x="111111" y="62222"/>
                    <a:pt x="111111" y="62222"/>
                    <a:pt x="111111" y="62222"/>
                  </a:cubicBezTo>
                  <a:cubicBezTo>
                    <a:pt x="111111" y="62222"/>
                    <a:pt x="111111" y="62222"/>
                    <a:pt x="111111" y="62222"/>
                  </a:cubicBezTo>
                  <a:cubicBezTo>
                    <a:pt x="111111" y="66666"/>
                    <a:pt x="111111" y="66666"/>
                    <a:pt x="111111" y="66666"/>
                  </a:cubicBezTo>
                  <a:cubicBezTo>
                    <a:pt x="111111" y="66666"/>
                    <a:pt x="111111" y="66666"/>
                    <a:pt x="111111" y="66666"/>
                  </a:cubicBezTo>
                  <a:cubicBezTo>
                    <a:pt x="111111" y="71111"/>
                    <a:pt x="111111" y="71111"/>
                    <a:pt x="111111" y="71111"/>
                  </a:cubicBezTo>
                  <a:cubicBezTo>
                    <a:pt x="111111" y="71111"/>
                    <a:pt x="111111" y="71111"/>
                    <a:pt x="111111" y="71111"/>
                  </a:cubicBezTo>
                  <a:cubicBezTo>
                    <a:pt x="111111" y="71111"/>
                    <a:pt x="106666" y="71111"/>
                    <a:pt x="106666" y="71111"/>
                  </a:cubicBezTo>
                  <a:cubicBezTo>
                    <a:pt x="106666" y="75555"/>
                    <a:pt x="106666" y="75555"/>
                    <a:pt x="106666" y="75555"/>
                  </a:cubicBezTo>
                  <a:cubicBezTo>
                    <a:pt x="106666" y="75555"/>
                    <a:pt x="106666" y="75555"/>
                    <a:pt x="106666" y="75555"/>
                  </a:cubicBezTo>
                  <a:cubicBezTo>
                    <a:pt x="106666" y="75555"/>
                    <a:pt x="106666" y="75555"/>
                    <a:pt x="106666" y="75555"/>
                  </a:cubicBezTo>
                  <a:cubicBezTo>
                    <a:pt x="106666" y="75555"/>
                    <a:pt x="102222" y="75555"/>
                    <a:pt x="102222" y="75555"/>
                  </a:cubicBezTo>
                  <a:cubicBezTo>
                    <a:pt x="97777" y="75555"/>
                    <a:pt x="97777" y="75555"/>
                    <a:pt x="97777" y="75555"/>
                  </a:cubicBezTo>
                  <a:cubicBezTo>
                    <a:pt x="93333" y="75555"/>
                    <a:pt x="93333" y="75555"/>
                    <a:pt x="93333" y="75555"/>
                  </a:cubicBezTo>
                  <a:cubicBezTo>
                    <a:pt x="93333" y="75555"/>
                    <a:pt x="93333" y="75555"/>
                    <a:pt x="93333" y="80000"/>
                  </a:cubicBezTo>
                  <a:cubicBezTo>
                    <a:pt x="93333" y="80000"/>
                    <a:pt x="93333" y="80000"/>
                    <a:pt x="93333" y="80000"/>
                  </a:cubicBezTo>
                  <a:cubicBezTo>
                    <a:pt x="93333" y="80000"/>
                    <a:pt x="93333" y="80000"/>
                    <a:pt x="93333" y="80000"/>
                  </a:cubicBezTo>
                  <a:cubicBezTo>
                    <a:pt x="93333" y="80000"/>
                    <a:pt x="93333" y="80000"/>
                    <a:pt x="93333" y="84444"/>
                  </a:cubicBezTo>
                  <a:cubicBezTo>
                    <a:pt x="93333" y="84444"/>
                    <a:pt x="93333" y="84444"/>
                    <a:pt x="93333" y="84444"/>
                  </a:cubicBezTo>
                  <a:cubicBezTo>
                    <a:pt x="93333" y="84444"/>
                    <a:pt x="88888" y="84444"/>
                    <a:pt x="88888" y="84444"/>
                  </a:cubicBezTo>
                  <a:cubicBezTo>
                    <a:pt x="88888" y="84444"/>
                    <a:pt x="88888" y="84444"/>
                    <a:pt x="88888" y="84444"/>
                  </a:cubicBezTo>
                  <a:cubicBezTo>
                    <a:pt x="88888" y="88888"/>
                    <a:pt x="88888" y="88888"/>
                    <a:pt x="88888" y="88888"/>
                  </a:cubicBezTo>
                  <a:cubicBezTo>
                    <a:pt x="88888" y="88888"/>
                    <a:pt x="88888" y="88888"/>
                    <a:pt x="88888" y="88888"/>
                  </a:cubicBezTo>
                  <a:cubicBezTo>
                    <a:pt x="88888" y="88888"/>
                    <a:pt x="88888" y="93333"/>
                    <a:pt x="88888" y="93333"/>
                  </a:cubicBezTo>
                  <a:cubicBezTo>
                    <a:pt x="88888" y="93333"/>
                    <a:pt x="88888" y="97777"/>
                    <a:pt x="88888" y="97777"/>
                  </a:cubicBezTo>
                  <a:cubicBezTo>
                    <a:pt x="88888" y="97777"/>
                    <a:pt x="88888" y="97777"/>
                    <a:pt x="88888" y="97777"/>
                  </a:cubicBezTo>
                  <a:cubicBezTo>
                    <a:pt x="88888" y="102222"/>
                    <a:pt x="93333" y="102222"/>
                    <a:pt x="88888" y="102222"/>
                  </a:cubicBezTo>
                  <a:cubicBezTo>
                    <a:pt x="88888" y="102222"/>
                    <a:pt x="88888" y="102222"/>
                    <a:pt x="88888" y="102222"/>
                  </a:cubicBezTo>
                  <a:cubicBezTo>
                    <a:pt x="88888" y="102222"/>
                    <a:pt x="88888" y="102222"/>
                    <a:pt x="88888" y="102222"/>
                  </a:cubicBezTo>
                  <a:cubicBezTo>
                    <a:pt x="88888" y="102222"/>
                    <a:pt x="84444" y="106666"/>
                    <a:pt x="84444" y="106666"/>
                  </a:cubicBezTo>
                  <a:cubicBezTo>
                    <a:pt x="84444" y="106666"/>
                    <a:pt x="84444" y="106666"/>
                    <a:pt x="80000" y="106666"/>
                  </a:cubicBezTo>
                  <a:cubicBezTo>
                    <a:pt x="80000" y="106666"/>
                    <a:pt x="80000" y="106666"/>
                    <a:pt x="80000" y="106666"/>
                  </a:cubicBezTo>
                  <a:cubicBezTo>
                    <a:pt x="80000" y="106666"/>
                    <a:pt x="80000" y="106666"/>
                    <a:pt x="80000" y="106666"/>
                  </a:cubicBezTo>
                  <a:cubicBezTo>
                    <a:pt x="80000" y="106666"/>
                    <a:pt x="75555" y="106666"/>
                    <a:pt x="75555" y="106666"/>
                  </a:cubicBezTo>
                  <a:cubicBezTo>
                    <a:pt x="75555" y="106666"/>
                    <a:pt x="75555" y="106666"/>
                    <a:pt x="71111" y="102222"/>
                  </a:cubicBezTo>
                  <a:cubicBezTo>
                    <a:pt x="71111" y="102222"/>
                    <a:pt x="71111" y="97777"/>
                    <a:pt x="71111" y="97777"/>
                  </a:cubicBezTo>
                  <a:cubicBezTo>
                    <a:pt x="71111" y="97777"/>
                    <a:pt x="71111" y="97777"/>
                    <a:pt x="66666" y="97777"/>
                  </a:cubicBezTo>
                  <a:cubicBezTo>
                    <a:pt x="66666" y="97777"/>
                    <a:pt x="66666" y="97777"/>
                    <a:pt x="66666" y="102222"/>
                  </a:cubicBezTo>
                  <a:cubicBezTo>
                    <a:pt x="66666" y="102222"/>
                    <a:pt x="62222" y="102222"/>
                    <a:pt x="62222" y="102222"/>
                  </a:cubicBezTo>
                  <a:cubicBezTo>
                    <a:pt x="62222" y="102222"/>
                    <a:pt x="62222" y="102222"/>
                    <a:pt x="62222" y="102222"/>
                  </a:cubicBezTo>
                  <a:cubicBezTo>
                    <a:pt x="62222" y="102222"/>
                    <a:pt x="62222" y="102222"/>
                    <a:pt x="62222" y="102222"/>
                  </a:cubicBezTo>
                  <a:cubicBezTo>
                    <a:pt x="62222" y="102222"/>
                    <a:pt x="57777" y="102222"/>
                    <a:pt x="57777" y="102222"/>
                  </a:cubicBezTo>
                  <a:cubicBezTo>
                    <a:pt x="57777" y="102222"/>
                    <a:pt x="57777" y="102222"/>
                    <a:pt x="57777" y="102222"/>
                  </a:cubicBezTo>
                  <a:cubicBezTo>
                    <a:pt x="57777" y="102222"/>
                    <a:pt x="53333" y="102222"/>
                    <a:pt x="53333" y="102222"/>
                  </a:cubicBezTo>
                  <a:cubicBezTo>
                    <a:pt x="53333" y="102222"/>
                    <a:pt x="53333" y="102222"/>
                    <a:pt x="53333" y="106666"/>
                  </a:cubicBezTo>
                  <a:cubicBezTo>
                    <a:pt x="53333" y="106666"/>
                    <a:pt x="53333" y="106666"/>
                    <a:pt x="48888" y="106666"/>
                  </a:cubicBezTo>
                  <a:cubicBezTo>
                    <a:pt x="48888" y="111111"/>
                    <a:pt x="48888" y="111111"/>
                    <a:pt x="48888" y="111111"/>
                  </a:cubicBezTo>
                  <a:cubicBezTo>
                    <a:pt x="48888" y="111111"/>
                    <a:pt x="48888" y="111111"/>
                    <a:pt x="48888" y="111111"/>
                  </a:cubicBezTo>
                  <a:cubicBezTo>
                    <a:pt x="48888" y="111111"/>
                    <a:pt x="48888" y="111111"/>
                    <a:pt x="48888" y="111111"/>
                  </a:cubicBezTo>
                  <a:cubicBezTo>
                    <a:pt x="44444" y="111111"/>
                    <a:pt x="44444" y="111111"/>
                    <a:pt x="44444" y="111111"/>
                  </a:cubicBezTo>
                  <a:cubicBezTo>
                    <a:pt x="44444" y="111111"/>
                    <a:pt x="44444" y="111111"/>
                    <a:pt x="40000" y="111111"/>
                  </a:cubicBezTo>
                  <a:cubicBezTo>
                    <a:pt x="40000" y="111111"/>
                    <a:pt x="40000" y="106666"/>
                    <a:pt x="35555" y="106666"/>
                  </a:cubicBezTo>
                  <a:cubicBezTo>
                    <a:pt x="35555" y="106666"/>
                    <a:pt x="35555" y="106666"/>
                    <a:pt x="35555" y="106666"/>
                  </a:cubicBezTo>
                  <a:cubicBezTo>
                    <a:pt x="35555" y="106666"/>
                    <a:pt x="35555" y="106666"/>
                    <a:pt x="35555" y="106666"/>
                  </a:cubicBezTo>
                  <a:cubicBezTo>
                    <a:pt x="35555" y="106666"/>
                    <a:pt x="35555" y="106666"/>
                    <a:pt x="35555" y="102222"/>
                  </a:cubicBezTo>
                  <a:cubicBezTo>
                    <a:pt x="35555" y="102222"/>
                    <a:pt x="35555" y="102222"/>
                    <a:pt x="35555" y="97777"/>
                  </a:cubicBezTo>
                  <a:cubicBezTo>
                    <a:pt x="35555" y="97777"/>
                    <a:pt x="35555" y="93333"/>
                    <a:pt x="35555" y="93333"/>
                  </a:cubicBezTo>
                  <a:cubicBezTo>
                    <a:pt x="35555" y="93333"/>
                    <a:pt x="35555" y="93333"/>
                    <a:pt x="35555" y="93333"/>
                  </a:cubicBezTo>
                  <a:cubicBezTo>
                    <a:pt x="35555" y="93333"/>
                    <a:pt x="35555" y="93333"/>
                    <a:pt x="35555" y="93333"/>
                  </a:cubicBezTo>
                  <a:cubicBezTo>
                    <a:pt x="35555" y="93333"/>
                    <a:pt x="35555" y="93333"/>
                    <a:pt x="35555" y="93333"/>
                  </a:cubicBezTo>
                  <a:cubicBezTo>
                    <a:pt x="31111" y="88888"/>
                    <a:pt x="31111" y="88888"/>
                    <a:pt x="31111" y="88888"/>
                  </a:cubicBezTo>
                  <a:cubicBezTo>
                    <a:pt x="31111" y="88888"/>
                    <a:pt x="31111" y="88888"/>
                    <a:pt x="31111" y="88888"/>
                  </a:cubicBezTo>
                  <a:cubicBezTo>
                    <a:pt x="31111" y="88888"/>
                    <a:pt x="31111" y="88888"/>
                    <a:pt x="31111" y="88888"/>
                  </a:cubicBezTo>
                  <a:cubicBezTo>
                    <a:pt x="31111" y="88888"/>
                    <a:pt x="31111" y="88888"/>
                    <a:pt x="31111" y="88888"/>
                  </a:cubicBezTo>
                  <a:cubicBezTo>
                    <a:pt x="31111" y="88888"/>
                    <a:pt x="31111" y="88888"/>
                    <a:pt x="26666" y="84444"/>
                  </a:cubicBezTo>
                  <a:cubicBezTo>
                    <a:pt x="26666" y="84444"/>
                    <a:pt x="26666" y="84444"/>
                    <a:pt x="26666" y="84444"/>
                  </a:cubicBezTo>
                  <a:cubicBezTo>
                    <a:pt x="26666" y="84444"/>
                    <a:pt x="26666" y="84444"/>
                    <a:pt x="26666" y="84444"/>
                  </a:cubicBezTo>
                  <a:cubicBezTo>
                    <a:pt x="26666" y="84444"/>
                    <a:pt x="26666" y="84444"/>
                    <a:pt x="26666" y="84444"/>
                  </a:cubicBezTo>
                  <a:cubicBezTo>
                    <a:pt x="26666" y="84444"/>
                    <a:pt x="26666" y="84444"/>
                    <a:pt x="26666" y="84444"/>
                  </a:cubicBezTo>
                  <a:cubicBezTo>
                    <a:pt x="22222" y="84444"/>
                    <a:pt x="22222" y="84444"/>
                    <a:pt x="22222" y="84444"/>
                  </a:cubicBezTo>
                  <a:cubicBezTo>
                    <a:pt x="17777" y="84444"/>
                    <a:pt x="17777" y="84444"/>
                    <a:pt x="17777" y="84444"/>
                  </a:cubicBezTo>
                  <a:cubicBezTo>
                    <a:pt x="13333" y="84444"/>
                    <a:pt x="13333" y="84444"/>
                    <a:pt x="13333" y="84444"/>
                  </a:cubicBezTo>
                  <a:cubicBezTo>
                    <a:pt x="13333" y="84444"/>
                    <a:pt x="13333" y="84444"/>
                    <a:pt x="13333" y="84444"/>
                  </a:cubicBezTo>
                  <a:cubicBezTo>
                    <a:pt x="13333" y="84444"/>
                    <a:pt x="13333" y="84444"/>
                    <a:pt x="13333" y="84444"/>
                  </a:cubicBezTo>
                  <a:cubicBezTo>
                    <a:pt x="13333" y="84444"/>
                    <a:pt x="13333" y="84444"/>
                    <a:pt x="13333" y="80000"/>
                  </a:cubicBezTo>
                  <a:cubicBezTo>
                    <a:pt x="13333" y="80000"/>
                    <a:pt x="13333" y="80000"/>
                    <a:pt x="13333" y="80000"/>
                  </a:cubicBezTo>
                  <a:cubicBezTo>
                    <a:pt x="8888" y="80000"/>
                    <a:pt x="8888" y="80000"/>
                    <a:pt x="8888" y="80000"/>
                  </a:cubicBezTo>
                  <a:cubicBezTo>
                    <a:pt x="8888" y="75555"/>
                    <a:pt x="8888" y="75555"/>
                    <a:pt x="8888" y="75555"/>
                  </a:cubicBezTo>
                  <a:cubicBezTo>
                    <a:pt x="8888" y="71111"/>
                    <a:pt x="8888" y="71111"/>
                    <a:pt x="8888" y="71111"/>
                  </a:cubicBezTo>
                  <a:cubicBezTo>
                    <a:pt x="8888" y="71111"/>
                    <a:pt x="8888" y="71111"/>
                    <a:pt x="13333" y="71111"/>
                  </a:cubicBezTo>
                  <a:cubicBezTo>
                    <a:pt x="13333" y="71111"/>
                    <a:pt x="13333" y="66666"/>
                    <a:pt x="17777" y="66666"/>
                  </a:cubicBezTo>
                  <a:cubicBezTo>
                    <a:pt x="17777" y="66666"/>
                    <a:pt x="22222" y="62222"/>
                    <a:pt x="22222" y="62222"/>
                  </a:cubicBezTo>
                  <a:cubicBezTo>
                    <a:pt x="22222" y="62222"/>
                    <a:pt x="22222" y="62222"/>
                    <a:pt x="22222" y="62222"/>
                  </a:cubicBezTo>
                  <a:cubicBezTo>
                    <a:pt x="22222" y="62222"/>
                    <a:pt x="22222" y="62222"/>
                    <a:pt x="22222" y="62222"/>
                  </a:cubicBezTo>
                  <a:cubicBezTo>
                    <a:pt x="22222" y="62222"/>
                    <a:pt x="22222" y="62222"/>
                    <a:pt x="22222" y="62222"/>
                  </a:cubicBezTo>
                  <a:cubicBezTo>
                    <a:pt x="22222" y="62222"/>
                    <a:pt x="22222" y="62222"/>
                    <a:pt x="22222" y="57777"/>
                  </a:cubicBezTo>
                  <a:cubicBezTo>
                    <a:pt x="22222" y="57777"/>
                    <a:pt x="22222" y="57777"/>
                    <a:pt x="22222" y="57777"/>
                  </a:cubicBezTo>
                  <a:cubicBezTo>
                    <a:pt x="22222" y="57777"/>
                    <a:pt x="22222" y="57777"/>
                    <a:pt x="22222" y="57777"/>
                  </a:cubicBezTo>
                  <a:cubicBezTo>
                    <a:pt x="22222" y="57777"/>
                    <a:pt x="22222" y="57777"/>
                    <a:pt x="22222" y="57777"/>
                  </a:cubicBezTo>
                  <a:cubicBezTo>
                    <a:pt x="22222" y="57777"/>
                    <a:pt x="22222" y="57777"/>
                    <a:pt x="22222" y="57777"/>
                  </a:cubicBezTo>
                  <a:cubicBezTo>
                    <a:pt x="22222" y="57777"/>
                    <a:pt x="22222" y="57777"/>
                    <a:pt x="22222" y="53333"/>
                  </a:cubicBezTo>
                  <a:cubicBezTo>
                    <a:pt x="22222" y="53333"/>
                    <a:pt x="22222" y="53333"/>
                    <a:pt x="22222" y="53333"/>
                  </a:cubicBezTo>
                  <a:cubicBezTo>
                    <a:pt x="22222" y="53333"/>
                    <a:pt x="22222" y="53333"/>
                    <a:pt x="22222" y="48888"/>
                  </a:cubicBezTo>
                  <a:cubicBezTo>
                    <a:pt x="22222" y="48888"/>
                    <a:pt x="22222" y="48888"/>
                    <a:pt x="22222" y="48888"/>
                  </a:cubicBezTo>
                  <a:cubicBezTo>
                    <a:pt x="22222" y="48888"/>
                    <a:pt x="22222" y="48888"/>
                    <a:pt x="22222" y="48888"/>
                  </a:cubicBezTo>
                  <a:cubicBezTo>
                    <a:pt x="22222" y="48888"/>
                    <a:pt x="17777" y="48888"/>
                    <a:pt x="17777" y="44444"/>
                  </a:cubicBezTo>
                  <a:cubicBezTo>
                    <a:pt x="17777" y="44444"/>
                    <a:pt x="13333" y="44444"/>
                    <a:pt x="13333" y="44444"/>
                  </a:cubicBezTo>
                  <a:cubicBezTo>
                    <a:pt x="13333" y="40000"/>
                    <a:pt x="13333" y="40000"/>
                    <a:pt x="13333" y="40000"/>
                  </a:cubicBezTo>
                  <a:cubicBezTo>
                    <a:pt x="13333" y="40000"/>
                    <a:pt x="13333" y="40000"/>
                    <a:pt x="13333" y="40000"/>
                  </a:cubicBezTo>
                  <a:cubicBezTo>
                    <a:pt x="13333" y="35555"/>
                    <a:pt x="13333" y="35555"/>
                    <a:pt x="13333" y="35555"/>
                  </a:cubicBezTo>
                  <a:cubicBezTo>
                    <a:pt x="13333" y="35555"/>
                    <a:pt x="17777" y="35555"/>
                    <a:pt x="17777" y="35555"/>
                  </a:cubicBezTo>
                  <a:cubicBezTo>
                    <a:pt x="17777" y="35555"/>
                    <a:pt x="17777" y="31111"/>
                    <a:pt x="17777" y="31111"/>
                  </a:cubicBezTo>
                  <a:cubicBezTo>
                    <a:pt x="17777" y="31111"/>
                    <a:pt x="17777" y="31111"/>
                    <a:pt x="17777" y="31111"/>
                  </a:cubicBezTo>
                  <a:cubicBezTo>
                    <a:pt x="17777" y="31111"/>
                    <a:pt x="22222" y="31111"/>
                    <a:pt x="22222" y="31111"/>
                  </a:cubicBezTo>
                  <a:cubicBezTo>
                    <a:pt x="22222" y="26666"/>
                    <a:pt x="22222" y="26666"/>
                    <a:pt x="22222" y="31111"/>
                  </a:cubicBezTo>
                  <a:cubicBezTo>
                    <a:pt x="22222" y="31111"/>
                    <a:pt x="26666" y="31111"/>
                    <a:pt x="26666" y="31111"/>
                  </a:cubicBezTo>
                  <a:cubicBezTo>
                    <a:pt x="31111" y="31111"/>
                    <a:pt x="31111" y="31111"/>
                    <a:pt x="31111" y="31111"/>
                  </a:cubicBezTo>
                  <a:cubicBezTo>
                    <a:pt x="31111" y="31111"/>
                    <a:pt x="31111" y="31111"/>
                    <a:pt x="31111" y="31111"/>
                  </a:cubicBezTo>
                  <a:cubicBezTo>
                    <a:pt x="31111" y="31111"/>
                    <a:pt x="35555" y="31111"/>
                    <a:pt x="35555" y="31111"/>
                  </a:cubicBezTo>
                  <a:cubicBezTo>
                    <a:pt x="35555" y="31111"/>
                    <a:pt x="40000" y="26666"/>
                    <a:pt x="40000" y="26666"/>
                  </a:cubicBezTo>
                  <a:cubicBezTo>
                    <a:pt x="40000" y="26666"/>
                    <a:pt x="40000" y="26666"/>
                    <a:pt x="44444" y="26666"/>
                  </a:cubicBezTo>
                  <a:cubicBezTo>
                    <a:pt x="44444" y="26666"/>
                    <a:pt x="44444" y="26666"/>
                    <a:pt x="44444" y="26666"/>
                  </a:cubicBezTo>
                  <a:cubicBezTo>
                    <a:pt x="44444" y="26666"/>
                    <a:pt x="44444" y="26666"/>
                    <a:pt x="44444" y="26666"/>
                  </a:cubicBezTo>
                  <a:cubicBezTo>
                    <a:pt x="44444" y="26666"/>
                    <a:pt x="44444" y="26666"/>
                    <a:pt x="44444" y="22222"/>
                  </a:cubicBezTo>
                  <a:cubicBezTo>
                    <a:pt x="44444" y="22222"/>
                    <a:pt x="44444" y="22222"/>
                    <a:pt x="44444" y="22222"/>
                  </a:cubicBezTo>
                  <a:cubicBezTo>
                    <a:pt x="44444" y="17777"/>
                    <a:pt x="48888" y="13333"/>
                    <a:pt x="48888" y="13333"/>
                  </a:cubicBezTo>
                  <a:cubicBezTo>
                    <a:pt x="48888" y="13333"/>
                    <a:pt x="48888" y="13333"/>
                    <a:pt x="48888" y="13333"/>
                  </a:cubicBezTo>
                  <a:cubicBezTo>
                    <a:pt x="48888" y="13333"/>
                    <a:pt x="48888" y="13333"/>
                    <a:pt x="48888" y="13333"/>
                  </a:cubicBezTo>
                  <a:cubicBezTo>
                    <a:pt x="48888" y="13333"/>
                    <a:pt x="53333" y="13333"/>
                    <a:pt x="53333" y="13333"/>
                  </a:cubicBezTo>
                  <a:cubicBezTo>
                    <a:pt x="53333" y="13333"/>
                    <a:pt x="53333" y="13333"/>
                    <a:pt x="53333" y="13333"/>
                  </a:cubicBezTo>
                  <a:cubicBezTo>
                    <a:pt x="53333" y="13333"/>
                    <a:pt x="57777" y="13333"/>
                    <a:pt x="57777" y="8888"/>
                  </a:cubicBezTo>
                  <a:cubicBezTo>
                    <a:pt x="57777" y="8888"/>
                    <a:pt x="57777" y="8888"/>
                    <a:pt x="57777" y="8888"/>
                  </a:cubicBezTo>
                  <a:cubicBezTo>
                    <a:pt x="57777" y="8888"/>
                    <a:pt x="62222" y="8888"/>
                    <a:pt x="62222" y="8888"/>
                  </a:cubicBezTo>
                  <a:cubicBezTo>
                    <a:pt x="62222" y="8888"/>
                    <a:pt x="62222" y="13333"/>
                    <a:pt x="62222" y="13333"/>
                  </a:cubicBezTo>
                  <a:cubicBezTo>
                    <a:pt x="62222" y="13333"/>
                    <a:pt x="62222" y="13333"/>
                    <a:pt x="62222" y="13333"/>
                  </a:cubicBezTo>
                  <a:cubicBezTo>
                    <a:pt x="62222" y="13333"/>
                    <a:pt x="62222" y="17777"/>
                    <a:pt x="62222" y="17777"/>
                  </a:cubicBezTo>
                  <a:cubicBezTo>
                    <a:pt x="62222" y="17777"/>
                    <a:pt x="66666" y="22222"/>
                    <a:pt x="66666" y="22222"/>
                  </a:cubicBezTo>
                  <a:cubicBezTo>
                    <a:pt x="66666" y="22222"/>
                    <a:pt x="66666" y="22222"/>
                    <a:pt x="66666" y="22222"/>
                  </a:cubicBezTo>
                  <a:cubicBezTo>
                    <a:pt x="66666" y="22222"/>
                    <a:pt x="66666" y="22222"/>
                    <a:pt x="66666" y="22222"/>
                  </a:cubicBezTo>
                  <a:cubicBezTo>
                    <a:pt x="66666" y="22222"/>
                    <a:pt x="66666" y="22222"/>
                    <a:pt x="71111" y="26666"/>
                  </a:cubicBezTo>
                  <a:cubicBezTo>
                    <a:pt x="71111" y="26666"/>
                    <a:pt x="71111" y="26666"/>
                    <a:pt x="71111" y="26666"/>
                  </a:cubicBezTo>
                  <a:cubicBezTo>
                    <a:pt x="71111" y="26666"/>
                    <a:pt x="71111" y="26666"/>
                    <a:pt x="71111" y="26666"/>
                  </a:cubicBezTo>
                  <a:cubicBezTo>
                    <a:pt x="71111" y="26666"/>
                    <a:pt x="71111" y="26666"/>
                    <a:pt x="71111" y="26666"/>
                  </a:cubicBezTo>
                  <a:cubicBezTo>
                    <a:pt x="71111" y="26666"/>
                    <a:pt x="71111" y="26666"/>
                    <a:pt x="75555" y="26666"/>
                  </a:cubicBezTo>
                  <a:cubicBezTo>
                    <a:pt x="75555" y="26666"/>
                    <a:pt x="75555" y="26666"/>
                    <a:pt x="75555" y="26666"/>
                  </a:cubicBezTo>
                  <a:cubicBezTo>
                    <a:pt x="75555" y="26666"/>
                    <a:pt x="75555" y="26666"/>
                    <a:pt x="80000" y="26666"/>
                  </a:cubicBezTo>
                  <a:cubicBezTo>
                    <a:pt x="80000" y="26666"/>
                    <a:pt x="80000" y="26666"/>
                    <a:pt x="80000" y="26666"/>
                  </a:cubicBezTo>
                  <a:cubicBezTo>
                    <a:pt x="80000" y="26666"/>
                    <a:pt x="80000" y="26666"/>
                    <a:pt x="80000" y="26666"/>
                  </a:cubicBezTo>
                  <a:cubicBezTo>
                    <a:pt x="80000" y="26666"/>
                    <a:pt x="80000" y="26666"/>
                    <a:pt x="80000" y="26666"/>
                  </a:cubicBezTo>
                  <a:cubicBezTo>
                    <a:pt x="80000" y="26666"/>
                    <a:pt x="80000" y="26666"/>
                    <a:pt x="84444" y="26666"/>
                  </a:cubicBezTo>
                  <a:cubicBezTo>
                    <a:pt x="84444" y="26666"/>
                    <a:pt x="84444" y="26666"/>
                    <a:pt x="84444" y="22222"/>
                  </a:cubicBezTo>
                  <a:cubicBezTo>
                    <a:pt x="88888" y="22222"/>
                    <a:pt x="88888" y="22222"/>
                    <a:pt x="88888" y="22222"/>
                  </a:cubicBezTo>
                  <a:cubicBezTo>
                    <a:pt x="88888" y="22222"/>
                    <a:pt x="88888" y="22222"/>
                    <a:pt x="88888" y="22222"/>
                  </a:cubicBezTo>
                  <a:moveTo>
                    <a:pt x="44444" y="84444"/>
                  </a:moveTo>
                  <a:cubicBezTo>
                    <a:pt x="44444" y="84444"/>
                    <a:pt x="48888" y="84444"/>
                    <a:pt x="48888" y="88888"/>
                  </a:cubicBezTo>
                  <a:cubicBezTo>
                    <a:pt x="53333" y="88888"/>
                    <a:pt x="53333" y="88888"/>
                    <a:pt x="57777" y="88888"/>
                  </a:cubicBezTo>
                  <a:cubicBezTo>
                    <a:pt x="57777" y="88888"/>
                    <a:pt x="57777" y="88888"/>
                    <a:pt x="62222" y="88888"/>
                  </a:cubicBezTo>
                  <a:cubicBezTo>
                    <a:pt x="62222" y="88888"/>
                    <a:pt x="62222" y="88888"/>
                    <a:pt x="62222" y="88888"/>
                  </a:cubicBezTo>
                  <a:cubicBezTo>
                    <a:pt x="62222" y="88888"/>
                    <a:pt x="62222" y="88888"/>
                    <a:pt x="62222" y="88888"/>
                  </a:cubicBezTo>
                  <a:cubicBezTo>
                    <a:pt x="62222" y="88888"/>
                    <a:pt x="62222" y="88888"/>
                    <a:pt x="66666" y="88888"/>
                  </a:cubicBezTo>
                  <a:cubicBezTo>
                    <a:pt x="66666" y="88888"/>
                    <a:pt x="71111" y="84444"/>
                    <a:pt x="71111" y="84444"/>
                  </a:cubicBezTo>
                  <a:cubicBezTo>
                    <a:pt x="75555" y="84444"/>
                    <a:pt x="75555" y="80000"/>
                    <a:pt x="80000" y="80000"/>
                  </a:cubicBezTo>
                  <a:cubicBezTo>
                    <a:pt x="80000" y="80000"/>
                    <a:pt x="80000" y="80000"/>
                    <a:pt x="80000" y="75555"/>
                  </a:cubicBezTo>
                  <a:cubicBezTo>
                    <a:pt x="80000" y="75555"/>
                    <a:pt x="80000" y="75555"/>
                    <a:pt x="80000" y="75555"/>
                  </a:cubicBezTo>
                  <a:cubicBezTo>
                    <a:pt x="80000" y="75555"/>
                    <a:pt x="80000" y="75555"/>
                    <a:pt x="80000" y="75555"/>
                  </a:cubicBezTo>
                  <a:cubicBezTo>
                    <a:pt x="80000" y="75555"/>
                    <a:pt x="84444" y="75555"/>
                    <a:pt x="84444" y="75555"/>
                  </a:cubicBezTo>
                  <a:cubicBezTo>
                    <a:pt x="84444" y="71111"/>
                    <a:pt x="84444" y="66666"/>
                    <a:pt x="84444" y="66666"/>
                  </a:cubicBezTo>
                  <a:cubicBezTo>
                    <a:pt x="84444" y="62222"/>
                    <a:pt x="84444" y="57777"/>
                    <a:pt x="84444" y="57777"/>
                  </a:cubicBezTo>
                  <a:cubicBezTo>
                    <a:pt x="84444" y="57777"/>
                    <a:pt x="84444" y="57777"/>
                    <a:pt x="84444" y="57777"/>
                  </a:cubicBezTo>
                  <a:cubicBezTo>
                    <a:pt x="84444" y="57777"/>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48888"/>
                    <a:pt x="84444" y="48888"/>
                  </a:cubicBezTo>
                  <a:cubicBezTo>
                    <a:pt x="80000" y="48888"/>
                    <a:pt x="80000" y="44444"/>
                    <a:pt x="80000" y="44444"/>
                  </a:cubicBezTo>
                  <a:cubicBezTo>
                    <a:pt x="75555" y="40000"/>
                    <a:pt x="75555" y="40000"/>
                    <a:pt x="71111" y="40000"/>
                  </a:cubicBezTo>
                  <a:cubicBezTo>
                    <a:pt x="71111" y="40000"/>
                    <a:pt x="71111" y="40000"/>
                    <a:pt x="71111" y="40000"/>
                  </a:cubicBezTo>
                  <a:cubicBezTo>
                    <a:pt x="71111" y="40000"/>
                    <a:pt x="71111" y="40000"/>
                    <a:pt x="71111" y="40000"/>
                  </a:cubicBezTo>
                  <a:cubicBezTo>
                    <a:pt x="71111" y="40000"/>
                    <a:pt x="71111" y="35555"/>
                    <a:pt x="71111" y="35555"/>
                  </a:cubicBezTo>
                  <a:cubicBezTo>
                    <a:pt x="66666" y="35555"/>
                    <a:pt x="66666" y="35555"/>
                    <a:pt x="66666" y="35555"/>
                  </a:cubicBezTo>
                  <a:cubicBezTo>
                    <a:pt x="66666" y="35555"/>
                    <a:pt x="66666" y="35555"/>
                    <a:pt x="66666" y="35555"/>
                  </a:cubicBezTo>
                  <a:cubicBezTo>
                    <a:pt x="66666" y="35555"/>
                    <a:pt x="66666" y="35555"/>
                    <a:pt x="66666" y="35555"/>
                  </a:cubicBezTo>
                  <a:cubicBezTo>
                    <a:pt x="66666" y="35555"/>
                    <a:pt x="66666" y="35555"/>
                    <a:pt x="66666" y="35555"/>
                  </a:cubicBezTo>
                  <a:cubicBezTo>
                    <a:pt x="66666" y="35555"/>
                    <a:pt x="66666" y="35555"/>
                    <a:pt x="66666" y="35555"/>
                  </a:cubicBezTo>
                  <a:cubicBezTo>
                    <a:pt x="62222" y="35555"/>
                    <a:pt x="62222" y="35555"/>
                    <a:pt x="62222" y="35555"/>
                  </a:cubicBezTo>
                  <a:cubicBezTo>
                    <a:pt x="62222" y="35555"/>
                    <a:pt x="62222" y="35555"/>
                    <a:pt x="62222" y="35555"/>
                  </a:cubicBezTo>
                  <a:cubicBezTo>
                    <a:pt x="62222" y="35555"/>
                    <a:pt x="62222" y="35555"/>
                    <a:pt x="62222" y="35555"/>
                  </a:cubicBezTo>
                  <a:cubicBezTo>
                    <a:pt x="62222" y="35555"/>
                    <a:pt x="62222" y="35555"/>
                    <a:pt x="62222" y="35555"/>
                  </a:cubicBezTo>
                  <a:cubicBezTo>
                    <a:pt x="57777" y="35555"/>
                    <a:pt x="57777" y="35555"/>
                    <a:pt x="57777" y="35555"/>
                  </a:cubicBezTo>
                  <a:cubicBezTo>
                    <a:pt x="57777" y="35555"/>
                    <a:pt x="57777" y="35555"/>
                    <a:pt x="57777" y="35555"/>
                  </a:cubicBezTo>
                  <a:cubicBezTo>
                    <a:pt x="57777" y="35555"/>
                    <a:pt x="57777" y="35555"/>
                    <a:pt x="57777" y="35555"/>
                  </a:cubicBezTo>
                  <a:cubicBezTo>
                    <a:pt x="53333" y="35555"/>
                    <a:pt x="48888" y="35555"/>
                    <a:pt x="48888" y="35555"/>
                  </a:cubicBezTo>
                  <a:cubicBezTo>
                    <a:pt x="48888" y="40000"/>
                    <a:pt x="48888" y="40000"/>
                    <a:pt x="44444" y="40000"/>
                  </a:cubicBezTo>
                  <a:cubicBezTo>
                    <a:pt x="44444" y="40000"/>
                    <a:pt x="44444" y="40000"/>
                    <a:pt x="44444" y="40000"/>
                  </a:cubicBezTo>
                  <a:cubicBezTo>
                    <a:pt x="44444" y="40000"/>
                    <a:pt x="44444" y="40000"/>
                    <a:pt x="44444" y="40000"/>
                  </a:cubicBezTo>
                  <a:cubicBezTo>
                    <a:pt x="44444" y="40000"/>
                    <a:pt x="44444" y="40000"/>
                    <a:pt x="44444" y="40000"/>
                  </a:cubicBezTo>
                  <a:cubicBezTo>
                    <a:pt x="40000" y="44444"/>
                    <a:pt x="40000" y="44444"/>
                    <a:pt x="35555" y="48888"/>
                  </a:cubicBezTo>
                  <a:cubicBezTo>
                    <a:pt x="35555" y="48888"/>
                    <a:pt x="35555" y="48888"/>
                    <a:pt x="35555" y="48888"/>
                  </a:cubicBezTo>
                  <a:cubicBezTo>
                    <a:pt x="35555" y="48888"/>
                    <a:pt x="35555" y="48888"/>
                    <a:pt x="35555" y="48888"/>
                  </a:cubicBezTo>
                  <a:cubicBezTo>
                    <a:pt x="35555" y="48888"/>
                    <a:pt x="35555" y="48888"/>
                    <a:pt x="35555" y="48888"/>
                  </a:cubicBezTo>
                  <a:cubicBezTo>
                    <a:pt x="35555" y="48888"/>
                    <a:pt x="35555" y="48888"/>
                    <a:pt x="35555" y="48888"/>
                  </a:cubicBezTo>
                  <a:cubicBezTo>
                    <a:pt x="35555" y="48888"/>
                    <a:pt x="35555" y="48888"/>
                    <a:pt x="35555" y="53333"/>
                  </a:cubicBezTo>
                  <a:cubicBezTo>
                    <a:pt x="35555" y="53333"/>
                    <a:pt x="35555" y="53333"/>
                    <a:pt x="35555" y="53333"/>
                  </a:cubicBezTo>
                  <a:cubicBezTo>
                    <a:pt x="35555" y="53333"/>
                    <a:pt x="35555" y="53333"/>
                    <a:pt x="35555" y="53333"/>
                  </a:cubicBezTo>
                  <a:cubicBezTo>
                    <a:pt x="35555" y="53333"/>
                    <a:pt x="31111" y="53333"/>
                    <a:pt x="31111" y="53333"/>
                  </a:cubicBezTo>
                  <a:cubicBezTo>
                    <a:pt x="31111" y="57777"/>
                    <a:pt x="31111" y="57777"/>
                    <a:pt x="31111" y="57777"/>
                  </a:cubicBezTo>
                  <a:cubicBezTo>
                    <a:pt x="31111" y="57777"/>
                    <a:pt x="31111" y="57777"/>
                    <a:pt x="31111" y="57777"/>
                  </a:cubicBezTo>
                  <a:cubicBezTo>
                    <a:pt x="31111" y="57777"/>
                    <a:pt x="31111" y="57777"/>
                    <a:pt x="31111" y="57777"/>
                  </a:cubicBezTo>
                  <a:cubicBezTo>
                    <a:pt x="31111" y="57777"/>
                    <a:pt x="31111" y="57777"/>
                    <a:pt x="31111" y="57777"/>
                  </a:cubicBezTo>
                  <a:cubicBezTo>
                    <a:pt x="31111" y="57777"/>
                    <a:pt x="31111" y="62222"/>
                    <a:pt x="31111" y="62222"/>
                  </a:cubicBezTo>
                  <a:cubicBezTo>
                    <a:pt x="31111" y="62222"/>
                    <a:pt x="31111" y="62222"/>
                    <a:pt x="31111" y="62222"/>
                  </a:cubicBezTo>
                  <a:cubicBezTo>
                    <a:pt x="31111" y="62222"/>
                    <a:pt x="31111" y="66666"/>
                    <a:pt x="35555" y="71111"/>
                  </a:cubicBezTo>
                  <a:cubicBezTo>
                    <a:pt x="35555" y="71111"/>
                    <a:pt x="35555" y="75555"/>
                    <a:pt x="35555" y="75555"/>
                  </a:cubicBezTo>
                  <a:cubicBezTo>
                    <a:pt x="35555"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4444"/>
                    <a:pt x="44444" y="84444"/>
                  </a:cubicBezTo>
                  <a:cubicBezTo>
                    <a:pt x="44444" y="84444"/>
                    <a:pt x="44444" y="84444"/>
                    <a:pt x="44444" y="84444"/>
                  </a:cubicBezTo>
                  <a:moveTo>
                    <a:pt x="97777" y="13333"/>
                  </a:moveTo>
                  <a:cubicBezTo>
                    <a:pt x="97777" y="13333"/>
                    <a:pt x="97777" y="13333"/>
                    <a:pt x="97777" y="13333"/>
                  </a:cubicBezTo>
                  <a:cubicBezTo>
                    <a:pt x="93333" y="13333"/>
                    <a:pt x="88888" y="13333"/>
                    <a:pt x="84444" y="13333"/>
                  </a:cubicBezTo>
                  <a:cubicBezTo>
                    <a:pt x="84444" y="13333"/>
                    <a:pt x="84444" y="13333"/>
                    <a:pt x="84444" y="13333"/>
                  </a:cubicBezTo>
                  <a:cubicBezTo>
                    <a:pt x="84444" y="13333"/>
                    <a:pt x="84444" y="17777"/>
                    <a:pt x="80000" y="17777"/>
                  </a:cubicBezTo>
                  <a:cubicBezTo>
                    <a:pt x="80000" y="17777"/>
                    <a:pt x="80000" y="17777"/>
                    <a:pt x="80000" y="17777"/>
                  </a:cubicBezTo>
                  <a:cubicBezTo>
                    <a:pt x="80000" y="17777"/>
                    <a:pt x="80000" y="17777"/>
                    <a:pt x="80000" y="17777"/>
                  </a:cubicBezTo>
                  <a:cubicBezTo>
                    <a:pt x="80000" y="17777"/>
                    <a:pt x="80000" y="17777"/>
                    <a:pt x="80000" y="17777"/>
                  </a:cubicBezTo>
                  <a:cubicBezTo>
                    <a:pt x="80000"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1111" y="17777"/>
                  </a:cubicBezTo>
                  <a:cubicBezTo>
                    <a:pt x="71111" y="13333"/>
                    <a:pt x="71111" y="13333"/>
                    <a:pt x="71111" y="8888"/>
                  </a:cubicBezTo>
                  <a:cubicBezTo>
                    <a:pt x="71111" y="8888"/>
                    <a:pt x="71111" y="4444"/>
                    <a:pt x="66666" y="4444"/>
                  </a:cubicBezTo>
                  <a:cubicBezTo>
                    <a:pt x="66666" y="4444"/>
                    <a:pt x="62222" y="0"/>
                    <a:pt x="62222" y="0"/>
                  </a:cubicBezTo>
                  <a:cubicBezTo>
                    <a:pt x="62222" y="0"/>
                    <a:pt x="62222" y="0"/>
                    <a:pt x="62222" y="0"/>
                  </a:cubicBezTo>
                  <a:cubicBezTo>
                    <a:pt x="62222" y="0"/>
                    <a:pt x="62222" y="0"/>
                    <a:pt x="62222" y="0"/>
                  </a:cubicBezTo>
                  <a:cubicBezTo>
                    <a:pt x="57777" y="0"/>
                    <a:pt x="57777" y="0"/>
                    <a:pt x="57777" y="0"/>
                  </a:cubicBezTo>
                  <a:cubicBezTo>
                    <a:pt x="57777" y="0"/>
                    <a:pt x="57777" y="0"/>
                    <a:pt x="57777" y="0"/>
                  </a:cubicBezTo>
                  <a:cubicBezTo>
                    <a:pt x="57777" y="0"/>
                    <a:pt x="57777" y="0"/>
                    <a:pt x="57777" y="0"/>
                  </a:cubicBezTo>
                  <a:cubicBezTo>
                    <a:pt x="57777" y="0"/>
                    <a:pt x="57777" y="0"/>
                    <a:pt x="57777" y="0"/>
                  </a:cubicBezTo>
                  <a:cubicBezTo>
                    <a:pt x="57777" y="0"/>
                    <a:pt x="57777" y="0"/>
                    <a:pt x="57777" y="0"/>
                  </a:cubicBezTo>
                  <a:cubicBezTo>
                    <a:pt x="53333" y="0"/>
                    <a:pt x="53333" y="0"/>
                    <a:pt x="53333" y="0"/>
                  </a:cubicBezTo>
                  <a:cubicBezTo>
                    <a:pt x="53333" y="0"/>
                    <a:pt x="53333" y="0"/>
                    <a:pt x="53333" y="0"/>
                  </a:cubicBezTo>
                  <a:cubicBezTo>
                    <a:pt x="53333" y="0"/>
                    <a:pt x="53333" y="0"/>
                    <a:pt x="53333" y="0"/>
                  </a:cubicBezTo>
                  <a:cubicBezTo>
                    <a:pt x="53333" y="0"/>
                    <a:pt x="53333" y="0"/>
                    <a:pt x="53333" y="0"/>
                  </a:cubicBezTo>
                  <a:cubicBezTo>
                    <a:pt x="53333" y="0"/>
                    <a:pt x="53333" y="0"/>
                    <a:pt x="48888" y="0"/>
                  </a:cubicBezTo>
                  <a:cubicBezTo>
                    <a:pt x="48888" y="0"/>
                    <a:pt x="48888" y="0"/>
                    <a:pt x="48888" y="0"/>
                  </a:cubicBezTo>
                  <a:cubicBezTo>
                    <a:pt x="48888" y="4444"/>
                    <a:pt x="48888" y="4444"/>
                    <a:pt x="48888" y="4444"/>
                  </a:cubicBezTo>
                  <a:cubicBezTo>
                    <a:pt x="48888" y="4444"/>
                    <a:pt x="48888" y="4444"/>
                    <a:pt x="48888" y="4444"/>
                  </a:cubicBezTo>
                  <a:cubicBezTo>
                    <a:pt x="48888" y="4444"/>
                    <a:pt x="48888" y="4444"/>
                    <a:pt x="48888" y="4444"/>
                  </a:cubicBezTo>
                  <a:cubicBezTo>
                    <a:pt x="48888" y="4444"/>
                    <a:pt x="48888" y="4444"/>
                    <a:pt x="48888" y="4444"/>
                  </a:cubicBezTo>
                  <a:cubicBezTo>
                    <a:pt x="44444" y="4444"/>
                    <a:pt x="44444" y="4444"/>
                    <a:pt x="44444" y="4444"/>
                  </a:cubicBezTo>
                  <a:cubicBezTo>
                    <a:pt x="44444" y="4444"/>
                    <a:pt x="40000" y="4444"/>
                    <a:pt x="40000" y="8888"/>
                  </a:cubicBezTo>
                  <a:cubicBezTo>
                    <a:pt x="35555" y="13333"/>
                    <a:pt x="35555" y="13333"/>
                    <a:pt x="35555" y="13333"/>
                  </a:cubicBezTo>
                  <a:cubicBezTo>
                    <a:pt x="35555" y="13333"/>
                    <a:pt x="35555" y="17777"/>
                    <a:pt x="35555" y="17777"/>
                  </a:cubicBezTo>
                  <a:cubicBezTo>
                    <a:pt x="35555" y="17777"/>
                    <a:pt x="35555" y="17777"/>
                    <a:pt x="35555" y="17777"/>
                  </a:cubicBezTo>
                  <a:cubicBezTo>
                    <a:pt x="35555" y="22222"/>
                    <a:pt x="35555" y="22222"/>
                    <a:pt x="35555" y="22222"/>
                  </a:cubicBezTo>
                  <a:cubicBezTo>
                    <a:pt x="35555" y="22222"/>
                    <a:pt x="35555" y="22222"/>
                    <a:pt x="35555" y="22222"/>
                  </a:cubicBezTo>
                  <a:cubicBezTo>
                    <a:pt x="35555" y="22222"/>
                    <a:pt x="35555" y="22222"/>
                    <a:pt x="35555" y="22222"/>
                  </a:cubicBezTo>
                  <a:cubicBezTo>
                    <a:pt x="31111" y="22222"/>
                    <a:pt x="31111" y="22222"/>
                    <a:pt x="31111" y="22222"/>
                  </a:cubicBezTo>
                  <a:cubicBezTo>
                    <a:pt x="31111" y="22222"/>
                    <a:pt x="26666" y="22222"/>
                    <a:pt x="26666" y="22222"/>
                  </a:cubicBezTo>
                  <a:cubicBezTo>
                    <a:pt x="26666" y="22222"/>
                    <a:pt x="22222" y="17777"/>
                    <a:pt x="22222" y="17777"/>
                  </a:cubicBezTo>
                  <a:cubicBezTo>
                    <a:pt x="17777" y="17777"/>
                    <a:pt x="13333" y="17777"/>
                    <a:pt x="13333" y="22222"/>
                  </a:cubicBezTo>
                  <a:cubicBezTo>
                    <a:pt x="13333" y="22222"/>
                    <a:pt x="13333" y="22222"/>
                    <a:pt x="13333" y="22222"/>
                  </a:cubicBezTo>
                  <a:cubicBezTo>
                    <a:pt x="13333" y="22222"/>
                    <a:pt x="13333" y="22222"/>
                    <a:pt x="13333" y="22222"/>
                  </a:cubicBezTo>
                  <a:cubicBezTo>
                    <a:pt x="13333" y="26666"/>
                    <a:pt x="13333" y="26666"/>
                    <a:pt x="13333" y="26666"/>
                  </a:cubicBezTo>
                  <a:cubicBezTo>
                    <a:pt x="13333" y="26666"/>
                    <a:pt x="13333" y="26666"/>
                    <a:pt x="13333" y="26666"/>
                  </a:cubicBezTo>
                  <a:cubicBezTo>
                    <a:pt x="13333" y="26666"/>
                    <a:pt x="13333" y="26666"/>
                    <a:pt x="13333" y="26666"/>
                  </a:cubicBezTo>
                  <a:cubicBezTo>
                    <a:pt x="13333" y="26666"/>
                    <a:pt x="13333" y="26666"/>
                    <a:pt x="13333" y="26666"/>
                  </a:cubicBezTo>
                  <a:cubicBezTo>
                    <a:pt x="8888" y="26666"/>
                    <a:pt x="8888" y="26666"/>
                    <a:pt x="8888" y="26666"/>
                  </a:cubicBezTo>
                  <a:cubicBezTo>
                    <a:pt x="8888" y="26666"/>
                    <a:pt x="8888" y="26666"/>
                    <a:pt x="8888" y="26666"/>
                  </a:cubicBezTo>
                  <a:cubicBezTo>
                    <a:pt x="8888" y="26666"/>
                    <a:pt x="8888" y="26666"/>
                    <a:pt x="8888" y="26666"/>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4444" y="31111"/>
                    <a:pt x="4444" y="31111"/>
                    <a:pt x="4444" y="31111"/>
                  </a:cubicBezTo>
                  <a:cubicBezTo>
                    <a:pt x="4444" y="35555"/>
                    <a:pt x="4444" y="35555"/>
                    <a:pt x="4444" y="35555"/>
                  </a:cubicBezTo>
                  <a:cubicBezTo>
                    <a:pt x="4444" y="35555"/>
                    <a:pt x="4444" y="35555"/>
                    <a:pt x="4444" y="35555"/>
                  </a:cubicBezTo>
                  <a:cubicBezTo>
                    <a:pt x="4444" y="35555"/>
                    <a:pt x="4444" y="35555"/>
                    <a:pt x="4444" y="35555"/>
                  </a:cubicBezTo>
                  <a:cubicBezTo>
                    <a:pt x="4444" y="35555"/>
                    <a:pt x="4444" y="35555"/>
                    <a:pt x="4444" y="35555"/>
                  </a:cubicBezTo>
                  <a:cubicBezTo>
                    <a:pt x="4444" y="40000"/>
                    <a:pt x="4444" y="44444"/>
                    <a:pt x="4444" y="44444"/>
                  </a:cubicBezTo>
                  <a:cubicBezTo>
                    <a:pt x="4444" y="48888"/>
                    <a:pt x="8888" y="48888"/>
                    <a:pt x="8888" y="48888"/>
                  </a:cubicBezTo>
                  <a:cubicBezTo>
                    <a:pt x="8888" y="48888"/>
                    <a:pt x="8888" y="53333"/>
                    <a:pt x="13333" y="53333"/>
                  </a:cubicBezTo>
                  <a:cubicBezTo>
                    <a:pt x="13333" y="53333"/>
                    <a:pt x="13333" y="53333"/>
                    <a:pt x="13333" y="53333"/>
                  </a:cubicBezTo>
                  <a:cubicBezTo>
                    <a:pt x="13333" y="53333"/>
                    <a:pt x="13333" y="53333"/>
                    <a:pt x="13333" y="53333"/>
                  </a:cubicBezTo>
                  <a:cubicBezTo>
                    <a:pt x="13333" y="53333"/>
                    <a:pt x="13333" y="53333"/>
                    <a:pt x="13333" y="53333"/>
                  </a:cubicBezTo>
                  <a:cubicBezTo>
                    <a:pt x="13333" y="57777"/>
                    <a:pt x="13333" y="57777"/>
                    <a:pt x="13333" y="57777"/>
                  </a:cubicBezTo>
                  <a:cubicBezTo>
                    <a:pt x="13333" y="57777"/>
                    <a:pt x="13333" y="57777"/>
                    <a:pt x="13333"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62222"/>
                    <a:pt x="4444" y="62222"/>
                  </a:cubicBezTo>
                  <a:cubicBezTo>
                    <a:pt x="0" y="66666"/>
                    <a:pt x="0" y="71111"/>
                    <a:pt x="0" y="75555"/>
                  </a:cubicBezTo>
                  <a:cubicBezTo>
                    <a:pt x="0" y="75555"/>
                    <a:pt x="0" y="75555"/>
                    <a:pt x="0" y="75555"/>
                  </a:cubicBezTo>
                  <a:cubicBezTo>
                    <a:pt x="0" y="75555"/>
                    <a:pt x="0" y="75555"/>
                    <a:pt x="0" y="75555"/>
                  </a:cubicBezTo>
                  <a:cubicBezTo>
                    <a:pt x="0" y="75555"/>
                    <a:pt x="0" y="75555"/>
                    <a:pt x="0" y="75555"/>
                  </a:cubicBezTo>
                  <a:cubicBezTo>
                    <a:pt x="0" y="75555"/>
                    <a:pt x="0" y="80000"/>
                    <a:pt x="0" y="80000"/>
                  </a:cubicBezTo>
                  <a:cubicBezTo>
                    <a:pt x="0" y="80000"/>
                    <a:pt x="0"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8888"/>
                    <a:pt x="4444" y="88888"/>
                  </a:cubicBezTo>
                  <a:cubicBezTo>
                    <a:pt x="4444" y="88888"/>
                    <a:pt x="4444" y="88888"/>
                    <a:pt x="4444" y="88888"/>
                  </a:cubicBezTo>
                  <a:cubicBezTo>
                    <a:pt x="4444" y="88888"/>
                    <a:pt x="4444" y="88888"/>
                    <a:pt x="4444" y="88888"/>
                  </a:cubicBezTo>
                  <a:cubicBezTo>
                    <a:pt x="4444" y="88888"/>
                    <a:pt x="4444" y="88888"/>
                    <a:pt x="4444" y="88888"/>
                  </a:cubicBezTo>
                  <a:cubicBezTo>
                    <a:pt x="4444" y="88888"/>
                    <a:pt x="8888" y="93333"/>
                    <a:pt x="8888" y="93333"/>
                  </a:cubicBezTo>
                  <a:cubicBezTo>
                    <a:pt x="13333" y="93333"/>
                    <a:pt x="13333" y="93333"/>
                    <a:pt x="17777" y="93333"/>
                  </a:cubicBezTo>
                  <a:cubicBezTo>
                    <a:pt x="17777"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102222"/>
                    <a:pt x="26666" y="102222"/>
                  </a:cubicBezTo>
                  <a:cubicBezTo>
                    <a:pt x="22222" y="111111"/>
                    <a:pt x="26666"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5555" y="115555"/>
                    <a:pt x="35555" y="115555"/>
                    <a:pt x="35555" y="115555"/>
                  </a:cubicBezTo>
                  <a:cubicBezTo>
                    <a:pt x="35555" y="115555"/>
                    <a:pt x="35555" y="120000"/>
                    <a:pt x="35555" y="120000"/>
                  </a:cubicBezTo>
                  <a:cubicBezTo>
                    <a:pt x="40000" y="120000"/>
                    <a:pt x="40000" y="120000"/>
                    <a:pt x="40000" y="120000"/>
                  </a:cubicBezTo>
                  <a:cubicBezTo>
                    <a:pt x="40000" y="120000"/>
                    <a:pt x="40000" y="120000"/>
                    <a:pt x="40000" y="120000"/>
                  </a:cubicBezTo>
                  <a:cubicBezTo>
                    <a:pt x="40000" y="120000"/>
                    <a:pt x="40000" y="120000"/>
                    <a:pt x="40000" y="120000"/>
                  </a:cubicBezTo>
                  <a:cubicBezTo>
                    <a:pt x="40000" y="120000"/>
                    <a:pt x="44444" y="120000"/>
                    <a:pt x="44444" y="120000"/>
                  </a:cubicBezTo>
                  <a:cubicBezTo>
                    <a:pt x="44444" y="120000"/>
                    <a:pt x="44444" y="120000"/>
                    <a:pt x="44444" y="120000"/>
                  </a:cubicBezTo>
                  <a:cubicBezTo>
                    <a:pt x="44444" y="120000"/>
                    <a:pt x="44444" y="120000"/>
                    <a:pt x="44444" y="120000"/>
                  </a:cubicBezTo>
                  <a:cubicBezTo>
                    <a:pt x="44444" y="120000"/>
                    <a:pt x="44444" y="120000"/>
                    <a:pt x="44444" y="120000"/>
                  </a:cubicBezTo>
                  <a:cubicBezTo>
                    <a:pt x="44444" y="120000"/>
                    <a:pt x="44444" y="120000"/>
                    <a:pt x="44444" y="120000"/>
                  </a:cubicBezTo>
                  <a:cubicBezTo>
                    <a:pt x="48888" y="120000"/>
                    <a:pt x="53333" y="120000"/>
                    <a:pt x="53333" y="115555"/>
                  </a:cubicBezTo>
                  <a:cubicBezTo>
                    <a:pt x="57777" y="115555"/>
                    <a:pt x="57777" y="115555"/>
                    <a:pt x="57777" y="115555"/>
                  </a:cubicBezTo>
                  <a:cubicBezTo>
                    <a:pt x="57777" y="115555"/>
                    <a:pt x="57777" y="115555"/>
                    <a:pt x="57777" y="115555"/>
                  </a:cubicBezTo>
                  <a:cubicBezTo>
                    <a:pt x="57777" y="115555"/>
                    <a:pt x="57777" y="115555"/>
                    <a:pt x="57777" y="115555"/>
                  </a:cubicBezTo>
                  <a:cubicBezTo>
                    <a:pt x="57777" y="115555"/>
                    <a:pt x="57777" y="115555"/>
                    <a:pt x="57777" y="115555"/>
                  </a:cubicBezTo>
                  <a:cubicBezTo>
                    <a:pt x="57777" y="111111"/>
                    <a:pt x="57777" y="111111"/>
                    <a:pt x="62222" y="111111"/>
                  </a:cubicBezTo>
                  <a:cubicBezTo>
                    <a:pt x="62222" y="111111"/>
                    <a:pt x="62222" y="111111"/>
                    <a:pt x="62222" y="111111"/>
                  </a:cubicBezTo>
                  <a:cubicBezTo>
                    <a:pt x="62222" y="111111"/>
                    <a:pt x="62222" y="111111"/>
                    <a:pt x="62222" y="111111"/>
                  </a:cubicBezTo>
                  <a:cubicBezTo>
                    <a:pt x="62222" y="111111"/>
                    <a:pt x="62222" y="111111"/>
                    <a:pt x="62222" y="111111"/>
                  </a:cubicBezTo>
                  <a:cubicBezTo>
                    <a:pt x="66666" y="111111"/>
                    <a:pt x="66666" y="111111"/>
                    <a:pt x="66666" y="111111"/>
                  </a:cubicBezTo>
                  <a:cubicBezTo>
                    <a:pt x="66666" y="111111"/>
                    <a:pt x="71111" y="111111"/>
                    <a:pt x="71111" y="111111"/>
                  </a:cubicBezTo>
                  <a:cubicBezTo>
                    <a:pt x="71111" y="115555"/>
                    <a:pt x="71111" y="115555"/>
                    <a:pt x="75555" y="115555"/>
                  </a:cubicBezTo>
                  <a:cubicBezTo>
                    <a:pt x="75555" y="120000"/>
                    <a:pt x="80000" y="120000"/>
                    <a:pt x="84444" y="115555"/>
                  </a:cubicBezTo>
                  <a:cubicBezTo>
                    <a:pt x="84444" y="115555"/>
                    <a:pt x="84444" y="115555"/>
                    <a:pt x="84444" y="115555"/>
                  </a:cubicBezTo>
                  <a:cubicBezTo>
                    <a:pt x="84444" y="115555"/>
                    <a:pt x="84444" y="115555"/>
                    <a:pt x="88888" y="115555"/>
                  </a:cubicBezTo>
                  <a:cubicBezTo>
                    <a:pt x="88888" y="115555"/>
                    <a:pt x="88888" y="115555"/>
                    <a:pt x="88888" y="115555"/>
                  </a:cubicBezTo>
                  <a:cubicBezTo>
                    <a:pt x="88888" y="115555"/>
                    <a:pt x="88888" y="115555"/>
                    <a:pt x="88888" y="115555"/>
                  </a:cubicBezTo>
                  <a:cubicBezTo>
                    <a:pt x="88888" y="115555"/>
                    <a:pt x="88888" y="115555"/>
                    <a:pt x="88888" y="115555"/>
                  </a:cubicBezTo>
                  <a:cubicBezTo>
                    <a:pt x="93333" y="111111"/>
                    <a:pt x="93333" y="111111"/>
                    <a:pt x="93333" y="111111"/>
                  </a:cubicBezTo>
                  <a:cubicBezTo>
                    <a:pt x="93333" y="111111"/>
                    <a:pt x="93333" y="111111"/>
                    <a:pt x="97777" y="111111"/>
                  </a:cubicBezTo>
                  <a:cubicBezTo>
                    <a:pt x="97777" y="111111"/>
                    <a:pt x="97777" y="111111"/>
                    <a:pt x="97777" y="111111"/>
                  </a:cubicBezTo>
                  <a:cubicBezTo>
                    <a:pt x="97777" y="111111"/>
                    <a:pt x="97777" y="111111"/>
                    <a:pt x="97777" y="111111"/>
                  </a:cubicBezTo>
                  <a:cubicBezTo>
                    <a:pt x="97777" y="111111"/>
                    <a:pt x="97777" y="111111"/>
                    <a:pt x="97777" y="111111"/>
                  </a:cubicBezTo>
                  <a:cubicBezTo>
                    <a:pt x="97777" y="111111"/>
                    <a:pt x="97777" y="111111"/>
                    <a:pt x="97777" y="111111"/>
                  </a:cubicBezTo>
                  <a:cubicBezTo>
                    <a:pt x="97777" y="106666"/>
                    <a:pt x="102222" y="102222"/>
                    <a:pt x="102222" y="97777"/>
                  </a:cubicBezTo>
                  <a:cubicBezTo>
                    <a:pt x="102222" y="97777"/>
                    <a:pt x="97777" y="97777"/>
                    <a:pt x="97777" y="97777"/>
                  </a:cubicBezTo>
                  <a:cubicBezTo>
                    <a:pt x="97777" y="93333"/>
                    <a:pt x="97777" y="93333"/>
                    <a:pt x="97777" y="93333"/>
                  </a:cubicBezTo>
                  <a:cubicBezTo>
                    <a:pt x="97777" y="93333"/>
                    <a:pt x="97777" y="93333"/>
                    <a:pt x="97777" y="93333"/>
                  </a:cubicBezTo>
                  <a:cubicBezTo>
                    <a:pt x="97777" y="93333"/>
                    <a:pt x="97777" y="93333"/>
                    <a:pt x="97777" y="93333"/>
                  </a:cubicBezTo>
                  <a:cubicBezTo>
                    <a:pt x="97777" y="93333"/>
                    <a:pt x="97777" y="93333"/>
                    <a:pt x="97777" y="88888"/>
                  </a:cubicBezTo>
                  <a:cubicBezTo>
                    <a:pt x="97777" y="88888"/>
                    <a:pt x="97777" y="88888"/>
                    <a:pt x="97777" y="88888"/>
                  </a:cubicBezTo>
                  <a:cubicBezTo>
                    <a:pt x="97777" y="88888"/>
                    <a:pt x="97777" y="88888"/>
                    <a:pt x="97777" y="88888"/>
                  </a:cubicBezTo>
                  <a:cubicBezTo>
                    <a:pt x="97777" y="88888"/>
                    <a:pt x="97777" y="88888"/>
                    <a:pt x="97777" y="88888"/>
                  </a:cubicBezTo>
                  <a:cubicBezTo>
                    <a:pt x="102222" y="88888"/>
                    <a:pt x="102222" y="84444"/>
                    <a:pt x="102222" y="84444"/>
                  </a:cubicBezTo>
                  <a:cubicBezTo>
                    <a:pt x="102222" y="84444"/>
                    <a:pt x="106666" y="84444"/>
                    <a:pt x="106666" y="84444"/>
                  </a:cubicBezTo>
                  <a:cubicBezTo>
                    <a:pt x="115555" y="84444"/>
                    <a:pt x="115555" y="80000"/>
                    <a:pt x="115555" y="80000"/>
                  </a:cubicBezTo>
                  <a:cubicBezTo>
                    <a:pt x="115555" y="75555"/>
                    <a:pt x="115555" y="75555"/>
                    <a:pt x="115555" y="75555"/>
                  </a:cubicBezTo>
                  <a:cubicBezTo>
                    <a:pt x="115555" y="75555"/>
                    <a:pt x="115555" y="75555"/>
                    <a:pt x="115555" y="75555"/>
                  </a:cubicBezTo>
                  <a:cubicBezTo>
                    <a:pt x="120000" y="75555"/>
                    <a:pt x="120000" y="75555"/>
                    <a:pt x="120000" y="75555"/>
                  </a:cubicBezTo>
                  <a:cubicBezTo>
                    <a:pt x="120000" y="75555"/>
                    <a:pt x="120000" y="75555"/>
                    <a:pt x="120000" y="75555"/>
                  </a:cubicBezTo>
                  <a:cubicBezTo>
                    <a:pt x="120000" y="75555"/>
                    <a:pt x="120000" y="75555"/>
                    <a:pt x="120000" y="75555"/>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66666"/>
                    <a:pt x="120000" y="66666"/>
                    <a:pt x="120000" y="66666"/>
                  </a:cubicBezTo>
                  <a:cubicBezTo>
                    <a:pt x="120000" y="66666"/>
                    <a:pt x="120000" y="66666"/>
                    <a:pt x="120000" y="62222"/>
                  </a:cubicBezTo>
                  <a:cubicBezTo>
                    <a:pt x="120000" y="62222"/>
                    <a:pt x="120000" y="62222"/>
                    <a:pt x="120000" y="62222"/>
                  </a:cubicBezTo>
                  <a:cubicBezTo>
                    <a:pt x="120000" y="57777"/>
                    <a:pt x="115555" y="53333"/>
                    <a:pt x="115555" y="53333"/>
                  </a:cubicBezTo>
                  <a:cubicBezTo>
                    <a:pt x="111111" y="53333"/>
                    <a:pt x="111111" y="53333"/>
                    <a:pt x="111111" y="53333"/>
                  </a:cubicBezTo>
                  <a:cubicBezTo>
                    <a:pt x="111111" y="53333"/>
                    <a:pt x="111111" y="53333"/>
                    <a:pt x="111111" y="53333"/>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4444"/>
                    <a:pt x="102222" y="44444"/>
                  </a:cubicBezTo>
                  <a:cubicBezTo>
                    <a:pt x="102222" y="44444"/>
                    <a:pt x="102222" y="44444"/>
                    <a:pt x="102222" y="44444"/>
                  </a:cubicBezTo>
                  <a:cubicBezTo>
                    <a:pt x="106666" y="44444"/>
                    <a:pt x="106666" y="40000"/>
                    <a:pt x="106666" y="40000"/>
                  </a:cubicBezTo>
                  <a:cubicBezTo>
                    <a:pt x="111111" y="35555"/>
                    <a:pt x="111111" y="26666"/>
                    <a:pt x="106666" y="26666"/>
                  </a:cubicBezTo>
                  <a:cubicBezTo>
                    <a:pt x="106666" y="26666"/>
                    <a:pt x="106666" y="26666"/>
                    <a:pt x="106666" y="26666"/>
                  </a:cubicBezTo>
                  <a:cubicBezTo>
                    <a:pt x="106666" y="26666"/>
                    <a:pt x="106666" y="26666"/>
                    <a:pt x="106666" y="26666"/>
                  </a:cubicBezTo>
                  <a:cubicBezTo>
                    <a:pt x="106666" y="22222"/>
                    <a:pt x="106666" y="22222"/>
                    <a:pt x="106666" y="22222"/>
                  </a:cubicBezTo>
                  <a:cubicBezTo>
                    <a:pt x="106666" y="22222"/>
                    <a:pt x="106666" y="22222"/>
                    <a:pt x="106666" y="22222"/>
                  </a:cubicBezTo>
                  <a:cubicBezTo>
                    <a:pt x="106666" y="22222"/>
                    <a:pt x="106666" y="22222"/>
                    <a:pt x="106666" y="22222"/>
                  </a:cubicBezTo>
                  <a:cubicBezTo>
                    <a:pt x="106666" y="22222"/>
                    <a:pt x="106666" y="22222"/>
                    <a:pt x="106666" y="22222"/>
                  </a:cubicBezTo>
                  <a:cubicBezTo>
                    <a:pt x="106666" y="22222"/>
                    <a:pt x="102222" y="22222"/>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3333"/>
                    <a:pt x="97777" y="13333"/>
                    <a:pt x="97777" y="13333"/>
                  </a:cubicBezTo>
                  <a:cubicBezTo>
                    <a:pt x="97777" y="13333"/>
                    <a:pt x="97777" y="13333"/>
                    <a:pt x="97777" y="13333"/>
                  </a:cubicBezTo>
                  <a:cubicBezTo>
                    <a:pt x="97777" y="13333"/>
                    <a:pt x="97777" y="13333"/>
                    <a:pt x="97777" y="13333"/>
                  </a:cubicBezTo>
                  <a:cubicBezTo>
                    <a:pt x="97777" y="13333"/>
                    <a:pt x="97777" y="13333"/>
                    <a:pt x="97777" y="13333"/>
                  </a:cubicBezTo>
                  <a:cubicBezTo>
                    <a:pt x="97777" y="13333"/>
                    <a:pt x="97777" y="13333"/>
                    <a:pt x="97777" y="13333"/>
                  </a:cubicBezTo>
                  <a:close/>
                  <a:moveTo>
                    <a:pt x="66666" y="44444"/>
                  </a:moveTo>
                  <a:cubicBezTo>
                    <a:pt x="66666" y="48888"/>
                    <a:pt x="66666" y="48888"/>
                    <a:pt x="66666" y="48888"/>
                  </a:cubicBezTo>
                  <a:cubicBezTo>
                    <a:pt x="66666" y="48888"/>
                    <a:pt x="66666" y="48888"/>
                    <a:pt x="66666" y="48888"/>
                  </a:cubicBezTo>
                  <a:cubicBezTo>
                    <a:pt x="66666" y="48888"/>
                    <a:pt x="66666" y="48888"/>
                    <a:pt x="66666" y="48888"/>
                  </a:cubicBezTo>
                  <a:cubicBezTo>
                    <a:pt x="71111" y="48888"/>
                    <a:pt x="71111" y="48888"/>
                    <a:pt x="71111" y="48888"/>
                  </a:cubicBezTo>
                  <a:cubicBezTo>
                    <a:pt x="71111" y="48888"/>
                    <a:pt x="71111" y="48888"/>
                    <a:pt x="71111" y="48888"/>
                  </a:cubicBezTo>
                  <a:cubicBezTo>
                    <a:pt x="71111" y="48888"/>
                    <a:pt x="71111" y="48888"/>
                    <a:pt x="71111" y="48888"/>
                  </a:cubicBezTo>
                  <a:cubicBezTo>
                    <a:pt x="71111" y="53333"/>
                    <a:pt x="75555" y="53333"/>
                    <a:pt x="75555" y="53333"/>
                  </a:cubicBezTo>
                  <a:cubicBezTo>
                    <a:pt x="75555" y="53333"/>
                    <a:pt x="75555" y="53333"/>
                    <a:pt x="75555" y="53333"/>
                  </a:cubicBezTo>
                  <a:cubicBezTo>
                    <a:pt x="75555" y="53333"/>
                    <a:pt x="75555" y="53333"/>
                    <a:pt x="75555" y="53333"/>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62222"/>
                    <a:pt x="75555" y="62222"/>
                    <a:pt x="75555" y="62222"/>
                  </a:cubicBezTo>
                  <a:cubicBezTo>
                    <a:pt x="75555" y="62222"/>
                    <a:pt x="75555" y="62222"/>
                    <a:pt x="75555" y="62222"/>
                  </a:cubicBezTo>
                  <a:cubicBezTo>
                    <a:pt x="75555" y="62222"/>
                    <a:pt x="75555" y="62222"/>
                    <a:pt x="75555" y="62222"/>
                  </a:cubicBezTo>
                  <a:cubicBezTo>
                    <a:pt x="75555" y="66666"/>
                    <a:pt x="75555" y="66666"/>
                    <a:pt x="75555" y="71111"/>
                  </a:cubicBezTo>
                  <a:cubicBezTo>
                    <a:pt x="75555" y="71111"/>
                    <a:pt x="75555" y="71111"/>
                    <a:pt x="75555" y="71111"/>
                  </a:cubicBezTo>
                  <a:cubicBezTo>
                    <a:pt x="75555" y="71111"/>
                    <a:pt x="75555" y="71111"/>
                    <a:pt x="75555"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5555"/>
                  </a:cubicBezTo>
                  <a:cubicBezTo>
                    <a:pt x="71111" y="75555"/>
                    <a:pt x="71111" y="75555"/>
                    <a:pt x="66666" y="75555"/>
                  </a:cubicBezTo>
                  <a:cubicBezTo>
                    <a:pt x="66666" y="75555"/>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57777" y="80000"/>
                    <a:pt x="57777" y="80000"/>
                    <a:pt x="57777" y="80000"/>
                  </a:cubicBezTo>
                  <a:cubicBezTo>
                    <a:pt x="57777" y="80000"/>
                    <a:pt x="57777" y="80000"/>
                    <a:pt x="57777" y="80000"/>
                  </a:cubicBezTo>
                  <a:cubicBezTo>
                    <a:pt x="57777" y="80000"/>
                    <a:pt x="57777" y="80000"/>
                    <a:pt x="57777" y="80000"/>
                  </a:cubicBezTo>
                  <a:cubicBezTo>
                    <a:pt x="57777" y="80000"/>
                    <a:pt x="53333" y="80000"/>
                    <a:pt x="53333" y="80000"/>
                  </a:cubicBezTo>
                  <a:cubicBezTo>
                    <a:pt x="53333" y="80000"/>
                    <a:pt x="53333" y="80000"/>
                    <a:pt x="53333" y="80000"/>
                  </a:cubicBezTo>
                  <a:cubicBezTo>
                    <a:pt x="53333" y="80000"/>
                    <a:pt x="53333" y="80000"/>
                    <a:pt x="53333" y="80000"/>
                  </a:cubicBezTo>
                  <a:cubicBezTo>
                    <a:pt x="53333" y="75555"/>
                    <a:pt x="53333" y="75555"/>
                    <a:pt x="48888" y="75555"/>
                  </a:cubicBezTo>
                  <a:cubicBezTo>
                    <a:pt x="48888" y="75555"/>
                    <a:pt x="48888" y="75555"/>
                    <a:pt x="48888" y="75555"/>
                  </a:cubicBezTo>
                  <a:cubicBezTo>
                    <a:pt x="48888" y="75555"/>
                    <a:pt x="48888" y="75555"/>
                    <a:pt x="48888" y="75555"/>
                  </a:cubicBezTo>
                  <a:cubicBezTo>
                    <a:pt x="48888" y="75555"/>
                    <a:pt x="48888" y="75555"/>
                    <a:pt x="48888" y="75555"/>
                  </a:cubicBezTo>
                  <a:cubicBezTo>
                    <a:pt x="48888" y="75555"/>
                    <a:pt x="48888" y="75555"/>
                    <a:pt x="48888" y="75555"/>
                  </a:cubicBezTo>
                  <a:cubicBezTo>
                    <a:pt x="44444" y="75555"/>
                    <a:pt x="44444" y="75555"/>
                    <a:pt x="44444" y="75555"/>
                  </a:cubicBezTo>
                  <a:cubicBezTo>
                    <a:pt x="44444" y="75555"/>
                    <a:pt x="44444" y="75555"/>
                    <a:pt x="44444" y="75555"/>
                  </a:cubicBezTo>
                  <a:cubicBezTo>
                    <a:pt x="44444" y="75555"/>
                    <a:pt x="44444" y="75555"/>
                    <a:pt x="44444" y="75555"/>
                  </a:cubicBezTo>
                  <a:cubicBezTo>
                    <a:pt x="44444" y="71111"/>
                    <a:pt x="44444" y="71111"/>
                    <a:pt x="44444" y="71111"/>
                  </a:cubicBezTo>
                  <a:cubicBezTo>
                    <a:pt x="44444" y="71111"/>
                    <a:pt x="44444" y="71111"/>
                    <a:pt x="44444" y="71111"/>
                  </a:cubicBezTo>
                  <a:cubicBezTo>
                    <a:pt x="44444" y="71111"/>
                    <a:pt x="44444" y="71111"/>
                    <a:pt x="44444" y="71111"/>
                  </a:cubicBezTo>
                  <a:cubicBezTo>
                    <a:pt x="44444" y="71111"/>
                    <a:pt x="44444" y="71111"/>
                    <a:pt x="44444" y="66666"/>
                  </a:cubicBezTo>
                  <a:cubicBezTo>
                    <a:pt x="44444" y="66666"/>
                    <a:pt x="44444" y="66666"/>
                    <a:pt x="44444" y="66666"/>
                  </a:cubicBezTo>
                  <a:cubicBezTo>
                    <a:pt x="44444" y="66666"/>
                    <a:pt x="44444" y="66666"/>
                    <a:pt x="44444" y="66666"/>
                  </a:cubicBezTo>
                  <a:cubicBezTo>
                    <a:pt x="40000" y="66666"/>
                    <a:pt x="40000" y="62222"/>
                    <a:pt x="40000" y="62222"/>
                  </a:cubicBezTo>
                  <a:cubicBezTo>
                    <a:pt x="40000" y="62222"/>
                    <a:pt x="40000" y="62222"/>
                    <a:pt x="40000" y="62222"/>
                  </a:cubicBezTo>
                  <a:cubicBezTo>
                    <a:pt x="40000" y="62222"/>
                    <a:pt x="40000" y="62222"/>
                    <a:pt x="40000" y="62222"/>
                  </a:cubicBezTo>
                  <a:cubicBezTo>
                    <a:pt x="40000" y="62222"/>
                    <a:pt x="40000" y="62222"/>
                    <a:pt x="40000" y="62222"/>
                  </a:cubicBezTo>
                  <a:cubicBezTo>
                    <a:pt x="40000" y="62222"/>
                    <a:pt x="40000" y="62222"/>
                    <a:pt x="40000" y="62222"/>
                  </a:cubicBezTo>
                  <a:cubicBezTo>
                    <a:pt x="40000" y="57777"/>
                    <a:pt x="40000" y="57777"/>
                    <a:pt x="40000" y="57777"/>
                  </a:cubicBezTo>
                  <a:cubicBezTo>
                    <a:pt x="40000" y="57777"/>
                    <a:pt x="40000" y="57777"/>
                    <a:pt x="40000"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53333" y="48888"/>
                    <a:pt x="53333" y="44444"/>
                  </a:cubicBezTo>
                  <a:cubicBezTo>
                    <a:pt x="53333" y="44444"/>
                    <a:pt x="53333" y="44444"/>
                    <a:pt x="53333" y="44444"/>
                  </a:cubicBezTo>
                  <a:cubicBezTo>
                    <a:pt x="53333" y="44444"/>
                    <a:pt x="53333" y="44444"/>
                    <a:pt x="53333" y="44444"/>
                  </a:cubicBezTo>
                  <a:cubicBezTo>
                    <a:pt x="53333" y="44444"/>
                    <a:pt x="53333" y="44444"/>
                    <a:pt x="53333" y="44444"/>
                  </a:cubicBezTo>
                  <a:cubicBezTo>
                    <a:pt x="53333" y="44444"/>
                    <a:pt x="53333"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lose/>
                </a:path>
              </a:pathLst>
            </a:custGeom>
            <a:solidFill>
              <a:srgbClr val="24ACFF"/>
            </a:solidFill>
            <a:ln w="9525"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grpSp>
      <p:sp>
        <p:nvSpPr>
          <p:cNvPr id="388" name="Shape 1197"/>
          <p:cNvSpPr/>
          <p:nvPr/>
        </p:nvSpPr>
        <p:spPr>
          <a:xfrm rot="16200000">
            <a:off x="2976528" y="2909311"/>
            <a:ext cx="121186" cy="1061371"/>
          </a:xfrm>
          <a:prstGeom prst="upDownArrow">
            <a:avLst>
              <a:gd name="adj1" fmla="val 31458"/>
              <a:gd name="adj2" fmla="val 48965"/>
            </a:avLst>
          </a:prstGeom>
          <a:solidFill>
            <a:srgbClr val="6A8D9A"/>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391" name="Group 390"/>
          <p:cNvGrpSpPr/>
          <p:nvPr/>
        </p:nvGrpSpPr>
        <p:grpSpPr>
          <a:xfrm>
            <a:off x="1229053" y="1891214"/>
            <a:ext cx="414925" cy="314929"/>
            <a:chOff x="9855889" y="2157397"/>
            <a:chExt cx="573088" cy="434975"/>
          </a:xfrm>
        </p:grpSpPr>
        <p:sp>
          <p:nvSpPr>
            <p:cNvPr id="392" name="Freeform 65"/>
            <p:cNvSpPr>
              <a:spLocks/>
            </p:cNvSpPr>
            <p:nvPr/>
          </p:nvSpPr>
          <p:spPr bwMode="auto">
            <a:xfrm>
              <a:off x="9940027" y="2317734"/>
              <a:ext cx="488950" cy="274638"/>
            </a:xfrm>
            <a:custGeom>
              <a:avLst/>
              <a:gdLst>
                <a:gd name="T0" fmla="*/ 53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3"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5"/>
                    <a:pt x="6" y="25"/>
                    <a:pt x="6" y="25"/>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Freeform 66"/>
            <p:cNvSpPr>
              <a:spLocks/>
            </p:cNvSpPr>
            <p:nvPr/>
          </p:nvSpPr>
          <p:spPr bwMode="auto">
            <a:xfrm>
              <a:off x="9908277" y="2233597"/>
              <a:ext cx="482600" cy="274638"/>
            </a:xfrm>
            <a:custGeom>
              <a:avLst/>
              <a:gdLst>
                <a:gd name="T0" fmla="*/ 52 w 63"/>
                <a:gd name="T1" fmla="*/ 0 h 36"/>
                <a:gd name="T2" fmla="*/ 61 w 63"/>
                <a:gd name="T3" fmla="*/ 0 h 36"/>
                <a:gd name="T4" fmla="*/ 63 w 63"/>
                <a:gd name="T5" fmla="*/ 2 h 36"/>
                <a:gd name="T6" fmla="*/ 42 w 63"/>
                <a:gd name="T7" fmla="*/ 34 h 36"/>
                <a:gd name="T8" fmla="*/ 39 w 63"/>
                <a:gd name="T9" fmla="*/ 36 h 36"/>
                <a:gd name="T10" fmla="*/ 2 w 63"/>
                <a:gd name="T11" fmla="*/ 36 h 36"/>
                <a:gd name="T12" fmla="*/ 1 w 63"/>
                <a:gd name="T13" fmla="*/ 34 h 36"/>
                <a:gd name="T14" fmla="*/ 5 w 63"/>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3" y="0"/>
                    <a:pt x="63" y="1"/>
                    <a:pt x="63" y="2"/>
                  </a:cubicBezTo>
                  <a:cubicBezTo>
                    <a:pt x="42" y="34"/>
                    <a:pt x="42" y="34"/>
                    <a:pt x="42" y="34"/>
                  </a:cubicBezTo>
                  <a:cubicBezTo>
                    <a:pt x="42" y="35"/>
                    <a:pt x="40" y="36"/>
                    <a:pt x="39" y="36"/>
                  </a:cubicBezTo>
                  <a:cubicBezTo>
                    <a:pt x="2" y="36"/>
                    <a:pt x="2" y="36"/>
                    <a:pt x="2" y="36"/>
                  </a:cubicBezTo>
                  <a:cubicBezTo>
                    <a:pt x="0" y="36"/>
                    <a:pt x="0" y="35"/>
                    <a:pt x="1" y="34"/>
                  </a:cubicBezTo>
                  <a:cubicBezTo>
                    <a:pt x="5" y="27"/>
                    <a:pt x="5" y="27"/>
                    <a:pt x="5" y="27"/>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Freeform 67"/>
            <p:cNvSpPr>
              <a:spLocks/>
            </p:cNvSpPr>
            <p:nvPr/>
          </p:nvSpPr>
          <p:spPr bwMode="auto">
            <a:xfrm>
              <a:off x="9855889" y="2157397"/>
              <a:ext cx="481013" cy="274638"/>
            </a:xfrm>
            <a:custGeom>
              <a:avLst/>
              <a:gdLst>
                <a:gd name="T0" fmla="*/ 21 w 63"/>
                <a:gd name="T1" fmla="*/ 2 h 36"/>
                <a:gd name="T2" fmla="*/ 25 w 63"/>
                <a:gd name="T3" fmla="*/ 0 h 36"/>
                <a:gd name="T4" fmla="*/ 61 w 63"/>
                <a:gd name="T5" fmla="*/ 0 h 36"/>
                <a:gd name="T6" fmla="*/ 63 w 63"/>
                <a:gd name="T7" fmla="*/ 2 h 36"/>
                <a:gd name="T8" fmla="*/ 43 w 63"/>
                <a:gd name="T9" fmla="*/ 34 h 36"/>
                <a:gd name="T10" fmla="*/ 39 w 63"/>
                <a:gd name="T11" fmla="*/ 36 h 36"/>
                <a:gd name="T12" fmla="*/ 2 w 63"/>
                <a:gd name="T13" fmla="*/ 36 h 36"/>
                <a:gd name="T14" fmla="*/ 1 w 63"/>
                <a:gd name="T15" fmla="*/ 34 h 36"/>
                <a:gd name="T16" fmla="*/ 21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21" y="2"/>
                  </a:moveTo>
                  <a:cubicBezTo>
                    <a:pt x="22" y="1"/>
                    <a:pt x="23" y="0"/>
                    <a:pt x="25" y="0"/>
                  </a:cubicBezTo>
                  <a:cubicBezTo>
                    <a:pt x="61" y="0"/>
                    <a:pt x="61" y="0"/>
                    <a:pt x="61" y="0"/>
                  </a:cubicBezTo>
                  <a:cubicBezTo>
                    <a:pt x="63" y="0"/>
                    <a:pt x="63"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68"/>
            <p:cNvSpPr>
              <a:spLocks noChangeShapeType="1"/>
            </p:cNvSpPr>
            <p:nvPr/>
          </p:nvSpPr>
          <p:spPr bwMode="auto">
            <a:xfrm flipV="1">
              <a:off x="9992414" y="2233597"/>
              <a:ext cx="69850"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69"/>
            <p:cNvSpPr>
              <a:spLocks noChangeShapeType="1"/>
            </p:cNvSpPr>
            <p:nvPr/>
          </p:nvSpPr>
          <p:spPr bwMode="auto">
            <a:xfrm flipV="1">
              <a:off x="10062264"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70"/>
            <p:cNvSpPr>
              <a:spLocks noChangeShapeType="1"/>
            </p:cNvSpPr>
            <p:nvPr/>
          </p:nvSpPr>
          <p:spPr bwMode="auto">
            <a:xfrm flipV="1">
              <a:off x="10130527"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5" name="Group 324"/>
          <p:cNvGrpSpPr/>
          <p:nvPr/>
        </p:nvGrpSpPr>
        <p:grpSpPr>
          <a:xfrm>
            <a:off x="2828794" y="3252681"/>
            <a:ext cx="414925" cy="314929"/>
            <a:chOff x="9855889" y="2157397"/>
            <a:chExt cx="573088" cy="434975"/>
          </a:xfrm>
        </p:grpSpPr>
        <p:sp>
          <p:nvSpPr>
            <p:cNvPr id="326" name="Freeform 65"/>
            <p:cNvSpPr>
              <a:spLocks/>
            </p:cNvSpPr>
            <p:nvPr/>
          </p:nvSpPr>
          <p:spPr bwMode="auto">
            <a:xfrm>
              <a:off x="9940027" y="2317734"/>
              <a:ext cx="488950" cy="274638"/>
            </a:xfrm>
            <a:custGeom>
              <a:avLst/>
              <a:gdLst>
                <a:gd name="T0" fmla="*/ 53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3"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5"/>
                    <a:pt x="6" y="25"/>
                    <a:pt x="6" y="25"/>
                  </a:cubicBezTo>
                </a:path>
              </a:pathLst>
            </a:custGeom>
            <a:solidFill>
              <a:srgbClr val="FFFFFF"/>
            </a:solidFill>
            <a:ln w="22225" cap="flat">
              <a:solidFill>
                <a:srgbClr val="24AC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66"/>
            <p:cNvSpPr>
              <a:spLocks/>
            </p:cNvSpPr>
            <p:nvPr/>
          </p:nvSpPr>
          <p:spPr bwMode="auto">
            <a:xfrm>
              <a:off x="9908277" y="2233597"/>
              <a:ext cx="482600" cy="274638"/>
            </a:xfrm>
            <a:custGeom>
              <a:avLst/>
              <a:gdLst>
                <a:gd name="T0" fmla="*/ 52 w 63"/>
                <a:gd name="T1" fmla="*/ 0 h 36"/>
                <a:gd name="T2" fmla="*/ 61 w 63"/>
                <a:gd name="T3" fmla="*/ 0 h 36"/>
                <a:gd name="T4" fmla="*/ 63 w 63"/>
                <a:gd name="T5" fmla="*/ 2 h 36"/>
                <a:gd name="T6" fmla="*/ 42 w 63"/>
                <a:gd name="T7" fmla="*/ 34 h 36"/>
                <a:gd name="T8" fmla="*/ 39 w 63"/>
                <a:gd name="T9" fmla="*/ 36 h 36"/>
                <a:gd name="T10" fmla="*/ 2 w 63"/>
                <a:gd name="T11" fmla="*/ 36 h 36"/>
                <a:gd name="T12" fmla="*/ 1 w 63"/>
                <a:gd name="T13" fmla="*/ 34 h 36"/>
                <a:gd name="T14" fmla="*/ 5 w 63"/>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3" y="0"/>
                    <a:pt x="63" y="1"/>
                    <a:pt x="63" y="2"/>
                  </a:cubicBezTo>
                  <a:cubicBezTo>
                    <a:pt x="42" y="34"/>
                    <a:pt x="42" y="34"/>
                    <a:pt x="42" y="34"/>
                  </a:cubicBezTo>
                  <a:cubicBezTo>
                    <a:pt x="42" y="35"/>
                    <a:pt x="40" y="36"/>
                    <a:pt x="39" y="36"/>
                  </a:cubicBezTo>
                  <a:cubicBezTo>
                    <a:pt x="2" y="36"/>
                    <a:pt x="2" y="36"/>
                    <a:pt x="2" y="36"/>
                  </a:cubicBezTo>
                  <a:cubicBezTo>
                    <a:pt x="0" y="36"/>
                    <a:pt x="0" y="35"/>
                    <a:pt x="1" y="34"/>
                  </a:cubicBezTo>
                  <a:cubicBezTo>
                    <a:pt x="5" y="27"/>
                    <a:pt x="5" y="27"/>
                    <a:pt x="5" y="27"/>
                  </a:cubicBezTo>
                </a:path>
              </a:pathLst>
            </a:custGeom>
            <a:solidFill>
              <a:srgbClr val="FFFFFF"/>
            </a:solidFill>
            <a:ln w="22225" cap="flat">
              <a:solidFill>
                <a:srgbClr val="24AC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67"/>
            <p:cNvSpPr>
              <a:spLocks/>
            </p:cNvSpPr>
            <p:nvPr/>
          </p:nvSpPr>
          <p:spPr bwMode="auto">
            <a:xfrm>
              <a:off x="9855889" y="2157397"/>
              <a:ext cx="481013" cy="274638"/>
            </a:xfrm>
            <a:custGeom>
              <a:avLst/>
              <a:gdLst>
                <a:gd name="T0" fmla="*/ 21 w 63"/>
                <a:gd name="T1" fmla="*/ 2 h 36"/>
                <a:gd name="T2" fmla="*/ 25 w 63"/>
                <a:gd name="T3" fmla="*/ 0 h 36"/>
                <a:gd name="T4" fmla="*/ 61 w 63"/>
                <a:gd name="T5" fmla="*/ 0 h 36"/>
                <a:gd name="T6" fmla="*/ 63 w 63"/>
                <a:gd name="T7" fmla="*/ 2 h 36"/>
                <a:gd name="T8" fmla="*/ 43 w 63"/>
                <a:gd name="T9" fmla="*/ 34 h 36"/>
                <a:gd name="T10" fmla="*/ 39 w 63"/>
                <a:gd name="T11" fmla="*/ 36 h 36"/>
                <a:gd name="T12" fmla="*/ 2 w 63"/>
                <a:gd name="T13" fmla="*/ 36 h 36"/>
                <a:gd name="T14" fmla="*/ 1 w 63"/>
                <a:gd name="T15" fmla="*/ 34 h 36"/>
                <a:gd name="T16" fmla="*/ 21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21" y="2"/>
                  </a:moveTo>
                  <a:cubicBezTo>
                    <a:pt x="22" y="1"/>
                    <a:pt x="23" y="0"/>
                    <a:pt x="25" y="0"/>
                  </a:cubicBezTo>
                  <a:cubicBezTo>
                    <a:pt x="61" y="0"/>
                    <a:pt x="61" y="0"/>
                    <a:pt x="61" y="0"/>
                  </a:cubicBezTo>
                  <a:cubicBezTo>
                    <a:pt x="63" y="0"/>
                    <a:pt x="63"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solidFill>
              <a:srgbClr val="FFFFFF"/>
            </a:solidFill>
            <a:ln w="22225" cap="flat">
              <a:solidFill>
                <a:srgbClr val="24AC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68"/>
            <p:cNvSpPr>
              <a:spLocks noChangeShapeType="1"/>
            </p:cNvSpPr>
            <p:nvPr/>
          </p:nvSpPr>
          <p:spPr bwMode="auto">
            <a:xfrm flipV="1">
              <a:off x="9992414" y="2233597"/>
              <a:ext cx="69850"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69"/>
            <p:cNvSpPr>
              <a:spLocks noChangeShapeType="1"/>
            </p:cNvSpPr>
            <p:nvPr/>
          </p:nvSpPr>
          <p:spPr bwMode="auto">
            <a:xfrm flipV="1">
              <a:off x="10062264"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70"/>
            <p:cNvSpPr>
              <a:spLocks noChangeShapeType="1"/>
            </p:cNvSpPr>
            <p:nvPr/>
          </p:nvSpPr>
          <p:spPr bwMode="auto">
            <a:xfrm flipV="1">
              <a:off x="10130527"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74" name="Shape 1174"/>
          <p:cNvSpPr/>
          <p:nvPr/>
        </p:nvSpPr>
        <p:spPr>
          <a:xfrm rot="16200000">
            <a:off x="3174999" y="2539961"/>
            <a:ext cx="2307145" cy="1359486"/>
          </a:xfrm>
          <a:prstGeom prst="homePlate">
            <a:avLst>
              <a:gd name="adj" fmla="val 50000"/>
            </a:avLst>
          </a:prstGeom>
          <a:solidFill>
            <a:srgbClr val="FFFFFF"/>
          </a:solidFill>
          <a:ln w="9525" cap="flat" cmpd="sng">
            <a:solidFill>
              <a:srgbClr val="6A8D9A"/>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pPr>
            <a:endParaRPr>
              <a:solidFill>
                <a:schemeClr val="lt1"/>
              </a:solidFill>
            </a:endParaRPr>
          </a:p>
        </p:txBody>
      </p:sp>
      <p:grpSp>
        <p:nvGrpSpPr>
          <p:cNvPr id="1208" name="Shape 1208"/>
          <p:cNvGrpSpPr/>
          <p:nvPr/>
        </p:nvGrpSpPr>
        <p:grpSpPr>
          <a:xfrm>
            <a:off x="4114996" y="1910379"/>
            <a:ext cx="475089" cy="470421"/>
            <a:chOff x="4114996" y="2072304"/>
            <a:chExt cx="475089" cy="470421"/>
          </a:xfrm>
        </p:grpSpPr>
        <p:sp>
          <p:nvSpPr>
            <p:cNvPr id="1209" name="Shape 1209"/>
            <p:cNvSpPr/>
            <p:nvPr/>
          </p:nvSpPr>
          <p:spPr>
            <a:xfrm>
              <a:off x="4154932" y="2096816"/>
              <a:ext cx="114147" cy="131239"/>
            </a:xfrm>
            <a:prstGeom prst="rect">
              <a:avLst/>
            </a:prstGeom>
            <a:solidFill>
              <a:schemeClr val="lt1"/>
            </a:solidFill>
            <a:ln>
              <a:solidFill>
                <a:srgbClr val="24ACFF"/>
              </a:solid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10" name="Shape 1210"/>
            <p:cNvSpPr/>
            <p:nvPr/>
          </p:nvSpPr>
          <p:spPr>
            <a:xfrm>
              <a:off x="4350594" y="2091878"/>
              <a:ext cx="188280" cy="131239"/>
            </a:xfrm>
            <a:prstGeom prst="rect">
              <a:avLst/>
            </a:prstGeom>
            <a:solidFill>
              <a:schemeClr val="lt1"/>
            </a:solidFill>
            <a:ln>
              <a:solidFill>
                <a:srgbClr val="24ACFF"/>
              </a:solid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211" name="Shape 1211"/>
            <p:cNvGrpSpPr/>
            <p:nvPr/>
          </p:nvGrpSpPr>
          <p:grpSpPr>
            <a:xfrm>
              <a:off x="4114996" y="2072304"/>
              <a:ext cx="475089" cy="470421"/>
              <a:chOff x="4343297" y="2377595"/>
              <a:chExt cx="394170" cy="390297"/>
            </a:xfrm>
          </p:grpSpPr>
          <p:sp>
            <p:nvSpPr>
              <p:cNvPr id="1212" name="Shape 1212"/>
              <p:cNvSpPr/>
              <p:nvPr/>
            </p:nvSpPr>
            <p:spPr>
              <a:xfrm>
                <a:off x="4394091" y="2518683"/>
                <a:ext cx="278486" cy="176502"/>
              </a:xfrm>
              <a:prstGeom prst="rect">
                <a:avLst/>
              </a:prstGeom>
              <a:solidFill>
                <a:schemeClr val="lt1"/>
              </a:solidFill>
              <a:ln w="25400" cap="flat" cmpd="sng">
                <a:no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1213" name="Shape 1213"/>
              <p:cNvGrpSpPr/>
              <p:nvPr/>
            </p:nvGrpSpPr>
            <p:grpSpPr>
              <a:xfrm>
                <a:off x="4343297" y="2377595"/>
                <a:ext cx="394170" cy="390297"/>
                <a:chOff x="620712" y="2868613"/>
                <a:chExt cx="646112" cy="639762"/>
              </a:xfrm>
            </p:grpSpPr>
            <p:sp>
              <p:nvSpPr>
                <p:cNvPr id="1214" name="Shape 1214"/>
                <p:cNvSpPr/>
                <p:nvPr/>
              </p:nvSpPr>
              <p:spPr>
                <a:xfrm>
                  <a:off x="620712" y="2868613"/>
                  <a:ext cx="646112" cy="639762"/>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solidFill>
                  <a:schemeClr val="lt1"/>
                </a:solidFill>
                <a:ln w="1587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5" name="Shape 1215"/>
                <p:cNvSpPr/>
                <p:nvPr/>
              </p:nvSpPr>
              <p:spPr>
                <a:xfrm>
                  <a:off x="730250" y="2901950"/>
                  <a:ext cx="100013" cy="142875"/>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solidFill>
                  <a:schemeClr val="lt1"/>
                </a:solidFill>
                <a:ln w="1587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6" name="Shape 1216"/>
                <p:cNvSpPr/>
                <p:nvPr/>
              </p:nvSpPr>
              <p:spPr>
                <a:xfrm>
                  <a:off x="946150" y="2901950"/>
                  <a:ext cx="214312" cy="142875"/>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solidFill>
                  <a:schemeClr val="lt1"/>
                </a:solidFill>
                <a:ln w="15875" cap="flat" cmpd="sng">
                  <a:solidFill>
                    <a:srgbClr val="24AC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17" name="Shape 1217"/>
                <p:cNvCxnSpPr/>
                <p:nvPr/>
              </p:nvCxnSpPr>
              <p:spPr>
                <a:xfrm>
                  <a:off x="830262" y="3133725"/>
                  <a:ext cx="0" cy="176212"/>
                </a:xfrm>
                <a:prstGeom prst="straightConnector1">
                  <a:avLst/>
                </a:prstGeom>
                <a:solidFill>
                  <a:schemeClr val="lt1"/>
                </a:solidFill>
                <a:ln w="15875" cap="flat" cmpd="sng">
                  <a:solidFill>
                    <a:srgbClr val="24ACFF"/>
                  </a:solidFill>
                  <a:prstDash val="solid"/>
                  <a:miter/>
                  <a:headEnd type="none" w="med" len="med"/>
                  <a:tailEnd type="none" w="med" len="med"/>
                </a:ln>
              </p:spPr>
            </p:cxnSp>
            <p:cxnSp>
              <p:nvCxnSpPr>
                <p:cNvPr id="1218" name="Shape 1218"/>
                <p:cNvCxnSpPr/>
                <p:nvPr/>
              </p:nvCxnSpPr>
              <p:spPr>
                <a:xfrm>
                  <a:off x="939800" y="3133725"/>
                  <a:ext cx="0" cy="176212"/>
                </a:xfrm>
                <a:prstGeom prst="straightConnector1">
                  <a:avLst/>
                </a:prstGeom>
                <a:solidFill>
                  <a:schemeClr val="lt1"/>
                </a:solidFill>
                <a:ln w="15875" cap="flat" cmpd="sng">
                  <a:solidFill>
                    <a:srgbClr val="24ACFF"/>
                  </a:solidFill>
                  <a:prstDash val="solid"/>
                  <a:miter/>
                  <a:headEnd type="none" w="med" len="med"/>
                  <a:tailEnd type="none" w="med" len="med"/>
                </a:ln>
              </p:spPr>
            </p:cxnSp>
            <p:cxnSp>
              <p:nvCxnSpPr>
                <p:cNvPr id="1219" name="Shape 1219"/>
                <p:cNvCxnSpPr/>
                <p:nvPr/>
              </p:nvCxnSpPr>
              <p:spPr>
                <a:xfrm>
                  <a:off x="1050925" y="3133725"/>
                  <a:ext cx="0" cy="176212"/>
                </a:xfrm>
                <a:prstGeom prst="straightConnector1">
                  <a:avLst/>
                </a:prstGeom>
                <a:solidFill>
                  <a:schemeClr val="lt1"/>
                </a:solidFill>
                <a:ln w="15875" cap="flat" cmpd="sng">
                  <a:solidFill>
                    <a:srgbClr val="24ACFF"/>
                  </a:solidFill>
                  <a:prstDash val="solid"/>
                  <a:miter/>
                  <a:headEnd type="none" w="med" len="med"/>
                  <a:tailEnd type="none" w="med" len="med"/>
                </a:ln>
              </p:spPr>
            </p:cxnSp>
            <p:cxnSp>
              <p:nvCxnSpPr>
                <p:cNvPr id="1220" name="Shape 1220"/>
                <p:cNvCxnSpPr/>
                <p:nvPr/>
              </p:nvCxnSpPr>
              <p:spPr>
                <a:xfrm>
                  <a:off x="1050925" y="2901950"/>
                  <a:ext cx="0" cy="147638"/>
                </a:xfrm>
                <a:prstGeom prst="straightConnector1">
                  <a:avLst/>
                </a:prstGeom>
                <a:solidFill>
                  <a:schemeClr val="lt1"/>
                </a:solidFill>
                <a:ln w="15875" cap="flat" cmpd="sng">
                  <a:solidFill>
                    <a:srgbClr val="24ACFF"/>
                  </a:solidFill>
                  <a:prstDash val="solid"/>
                  <a:miter/>
                  <a:headEnd type="none" w="med" len="med"/>
                  <a:tailEnd type="none" w="med" len="med"/>
                </a:ln>
              </p:spPr>
            </p:cxnSp>
          </p:grpSp>
        </p:grpSp>
      </p:grpSp>
      <p:grpSp>
        <p:nvGrpSpPr>
          <p:cNvPr id="1372" name="Group 1371"/>
          <p:cNvGrpSpPr/>
          <p:nvPr/>
        </p:nvGrpSpPr>
        <p:grpSpPr>
          <a:xfrm>
            <a:off x="3821691" y="2760487"/>
            <a:ext cx="414925" cy="314929"/>
            <a:chOff x="9855889" y="2157397"/>
            <a:chExt cx="573088" cy="434975"/>
          </a:xfrm>
        </p:grpSpPr>
        <p:sp>
          <p:nvSpPr>
            <p:cNvPr id="159" name="Freeform 65"/>
            <p:cNvSpPr>
              <a:spLocks/>
            </p:cNvSpPr>
            <p:nvPr/>
          </p:nvSpPr>
          <p:spPr bwMode="auto">
            <a:xfrm>
              <a:off x="9940027" y="2317734"/>
              <a:ext cx="488950" cy="274638"/>
            </a:xfrm>
            <a:custGeom>
              <a:avLst/>
              <a:gdLst>
                <a:gd name="T0" fmla="*/ 53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3"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5"/>
                    <a:pt x="6" y="25"/>
                    <a:pt x="6" y="25"/>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Freeform 66"/>
            <p:cNvSpPr>
              <a:spLocks/>
            </p:cNvSpPr>
            <p:nvPr/>
          </p:nvSpPr>
          <p:spPr bwMode="auto">
            <a:xfrm>
              <a:off x="9908277" y="2233597"/>
              <a:ext cx="482600" cy="274638"/>
            </a:xfrm>
            <a:custGeom>
              <a:avLst/>
              <a:gdLst>
                <a:gd name="T0" fmla="*/ 52 w 63"/>
                <a:gd name="T1" fmla="*/ 0 h 36"/>
                <a:gd name="T2" fmla="*/ 61 w 63"/>
                <a:gd name="T3" fmla="*/ 0 h 36"/>
                <a:gd name="T4" fmla="*/ 63 w 63"/>
                <a:gd name="T5" fmla="*/ 2 h 36"/>
                <a:gd name="T6" fmla="*/ 42 w 63"/>
                <a:gd name="T7" fmla="*/ 34 h 36"/>
                <a:gd name="T8" fmla="*/ 39 w 63"/>
                <a:gd name="T9" fmla="*/ 36 h 36"/>
                <a:gd name="T10" fmla="*/ 2 w 63"/>
                <a:gd name="T11" fmla="*/ 36 h 36"/>
                <a:gd name="T12" fmla="*/ 1 w 63"/>
                <a:gd name="T13" fmla="*/ 34 h 36"/>
                <a:gd name="T14" fmla="*/ 5 w 63"/>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3" y="0"/>
                    <a:pt x="63" y="1"/>
                    <a:pt x="63" y="2"/>
                  </a:cubicBezTo>
                  <a:cubicBezTo>
                    <a:pt x="42" y="34"/>
                    <a:pt x="42" y="34"/>
                    <a:pt x="42" y="34"/>
                  </a:cubicBezTo>
                  <a:cubicBezTo>
                    <a:pt x="42" y="35"/>
                    <a:pt x="40" y="36"/>
                    <a:pt x="39" y="36"/>
                  </a:cubicBezTo>
                  <a:cubicBezTo>
                    <a:pt x="2" y="36"/>
                    <a:pt x="2" y="36"/>
                    <a:pt x="2" y="36"/>
                  </a:cubicBezTo>
                  <a:cubicBezTo>
                    <a:pt x="0" y="36"/>
                    <a:pt x="0" y="35"/>
                    <a:pt x="1" y="34"/>
                  </a:cubicBezTo>
                  <a:cubicBezTo>
                    <a:pt x="5" y="27"/>
                    <a:pt x="5" y="27"/>
                    <a:pt x="5" y="27"/>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5" name="Freeform 67"/>
            <p:cNvSpPr>
              <a:spLocks/>
            </p:cNvSpPr>
            <p:nvPr/>
          </p:nvSpPr>
          <p:spPr bwMode="auto">
            <a:xfrm>
              <a:off x="9855889" y="2157397"/>
              <a:ext cx="481013" cy="274638"/>
            </a:xfrm>
            <a:custGeom>
              <a:avLst/>
              <a:gdLst>
                <a:gd name="T0" fmla="*/ 21 w 63"/>
                <a:gd name="T1" fmla="*/ 2 h 36"/>
                <a:gd name="T2" fmla="*/ 25 w 63"/>
                <a:gd name="T3" fmla="*/ 0 h 36"/>
                <a:gd name="T4" fmla="*/ 61 w 63"/>
                <a:gd name="T5" fmla="*/ 0 h 36"/>
                <a:gd name="T6" fmla="*/ 63 w 63"/>
                <a:gd name="T7" fmla="*/ 2 h 36"/>
                <a:gd name="T8" fmla="*/ 43 w 63"/>
                <a:gd name="T9" fmla="*/ 34 h 36"/>
                <a:gd name="T10" fmla="*/ 39 w 63"/>
                <a:gd name="T11" fmla="*/ 36 h 36"/>
                <a:gd name="T12" fmla="*/ 2 w 63"/>
                <a:gd name="T13" fmla="*/ 36 h 36"/>
                <a:gd name="T14" fmla="*/ 1 w 63"/>
                <a:gd name="T15" fmla="*/ 34 h 36"/>
                <a:gd name="T16" fmla="*/ 21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21" y="2"/>
                  </a:moveTo>
                  <a:cubicBezTo>
                    <a:pt x="22" y="1"/>
                    <a:pt x="23" y="0"/>
                    <a:pt x="25" y="0"/>
                  </a:cubicBezTo>
                  <a:cubicBezTo>
                    <a:pt x="61" y="0"/>
                    <a:pt x="61" y="0"/>
                    <a:pt x="61" y="0"/>
                  </a:cubicBezTo>
                  <a:cubicBezTo>
                    <a:pt x="63" y="0"/>
                    <a:pt x="63"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Line 68"/>
            <p:cNvSpPr>
              <a:spLocks noChangeShapeType="1"/>
            </p:cNvSpPr>
            <p:nvPr/>
          </p:nvSpPr>
          <p:spPr bwMode="auto">
            <a:xfrm flipV="1">
              <a:off x="9992414" y="2233597"/>
              <a:ext cx="69850"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Line 69"/>
            <p:cNvSpPr>
              <a:spLocks noChangeShapeType="1"/>
            </p:cNvSpPr>
            <p:nvPr/>
          </p:nvSpPr>
          <p:spPr bwMode="auto">
            <a:xfrm flipV="1">
              <a:off x="10062264"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Line 70"/>
            <p:cNvSpPr>
              <a:spLocks noChangeShapeType="1"/>
            </p:cNvSpPr>
            <p:nvPr/>
          </p:nvSpPr>
          <p:spPr bwMode="auto">
            <a:xfrm flipV="1">
              <a:off x="10130527"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5" name="Group 284"/>
          <p:cNvGrpSpPr/>
          <p:nvPr/>
        </p:nvGrpSpPr>
        <p:grpSpPr>
          <a:xfrm>
            <a:off x="3821691" y="3312797"/>
            <a:ext cx="414925" cy="314929"/>
            <a:chOff x="9855889" y="2157397"/>
            <a:chExt cx="573088" cy="434975"/>
          </a:xfrm>
        </p:grpSpPr>
        <p:sp>
          <p:nvSpPr>
            <p:cNvPr id="286" name="Freeform 65"/>
            <p:cNvSpPr>
              <a:spLocks/>
            </p:cNvSpPr>
            <p:nvPr/>
          </p:nvSpPr>
          <p:spPr bwMode="auto">
            <a:xfrm>
              <a:off x="9940027" y="2317734"/>
              <a:ext cx="488950" cy="274638"/>
            </a:xfrm>
            <a:custGeom>
              <a:avLst/>
              <a:gdLst>
                <a:gd name="T0" fmla="*/ 53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3"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5"/>
                    <a:pt x="6" y="25"/>
                    <a:pt x="6" y="25"/>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66"/>
            <p:cNvSpPr>
              <a:spLocks/>
            </p:cNvSpPr>
            <p:nvPr/>
          </p:nvSpPr>
          <p:spPr bwMode="auto">
            <a:xfrm>
              <a:off x="9908277" y="2233597"/>
              <a:ext cx="482600" cy="274638"/>
            </a:xfrm>
            <a:custGeom>
              <a:avLst/>
              <a:gdLst>
                <a:gd name="T0" fmla="*/ 52 w 63"/>
                <a:gd name="T1" fmla="*/ 0 h 36"/>
                <a:gd name="T2" fmla="*/ 61 w 63"/>
                <a:gd name="T3" fmla="*/ 0 h 36"/>
                <a:gd name="T4" fmla="*/ 63 w 63"/>
                <a:gd name="T5" fmla="*/ 2 h 36"/>
                <a:gd name="T6" fmla="*/ 42 w 63"/>
                <a:gd name="T7" fmla="*/ 34 h 36"/>
                <a:gd name="T8" fmla="*/ 39 w 63"/>
                <a:gd name="T9" fmla="*/ 36 h 36"/>
                <a:gd name="T10" fmla="*/ 2 w 63"/>
                <a:gd name="T11" fmla="*/ 36 h 36"/>
                <a:gd name="T12" fmla="*/ 1 w 63"/>
                <a:gd name="T13" fmla="*/ 34 h 36"/>
                <a:gd name="T14" fmla="*/ 5 w 63"/>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3" y="0"/>
                    <a:pt x="63" y="1"/>
                    <a:pt x="63" y="2"/>
                  </a:cubicBezTo>
                  <a:cubicBezTo>
                    <a:pt x="42" y="34"/>
                    <a:pt x="42" y="34"/>
                    <a:pt x="42" y="34"/>
                  </a:cubicBezTo>
                  <a:cubicBezTo>
                    <a:pt x="42" y="35"/>
                    <a:pt x="40" y="36"/>
                    <a:pt x="39" y="36"/>
                  </a:cubicBezTo>
                  <a:cubicBezTo>
                    <a:pt x="2" y="36"/>
                    <a:pt x="2" y="36"/>
                    <a:pt x="2" y="36"/>
                  </a:cubicBezTo>
                  <a:cubicBezTo>
                    <a:pt x="0" y="36"/>
                    <a:pt x="0" y="35"/>
                    <a:pt x="1" y="34"/>
                  </a:cubicBezTo>
                  <a:cubicBezTo>
                    <a:pt x="5" y="27"/>
                    <a:pt x="5" y="27"/>
                    <a:pt x="5" y="27"/>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67"/>
            <p:cNvSpPr>
              <a:spLocks/>
            </p:cNvSpPr>
            <p:nvPr/>
          </p:nvSpPr>
          <p:spPr bwMode="auto">
            <a:xfrm>
              <a:off x="9855889" y="2157397"/>
              <a:ext cx="481013" cy="274638"/>
            </a:xfrm>
            <a:custGeom>
              <a:avLst/>
              <a:gdLst>
                <a:gd name="T0" fmla="*/ 21 w 63"/>
                <a:gd name="T1" fmla="*/ 2 h 36"/>
                <a:gd name="T2" fmla="*/ 25 w 63"/>
                <a:gd name="T3" fmla="*/ 0 h 36"/>
                <a:gd name="T4" fmla="*/ 61 w 63"/>
                <a:gd name="T5" fmla="*/ 0 h 36"/>
                <a:gd name="T6" fmla="*/ 63 w 63"/>
                <a:gd name="T7" fmla="*/ 2 h 36"/>
                <a:gd name="T8" fmla="*/ 43 w 63"/>
                <a:gd name="T9" fmla="*/ 34 h 36"/>
                <a:gd name="T10" fmla="*/ 39 w 63"/>
                <a:gd name="T11" fmla="*/ 36 h 36"/>
                <a:gd name="T12" fmla="*/ 2 w 63"/>
                <a:gd name="T13" fmla="*/ 36 h 36"/>
                <a:gd name="T14" fmla="*/ 1 w 63"/>
                <a:gd name="T15" fmla="*/ 34 h 36"/>
                <a:gd name="T16" fmla="*/ 21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21" y="2"/>
                  </a:moveTo>
                  <a:cubicBezTo>
                    <a:pt x="22" y="1"/>
                    <a:pt x="23" y="0"/>
                    <a:pt x="25" y="0"/>
                  </a:cubicBezTo>
                  <a:cubicBezTo>
                    <a:pt x="61" y="0"/>
                    <a:pt x="61" y="0"/>
                    <a:pt x="61" y="0"/>
                  </a:cubicBezTo>
                  <a:cubicBezTo>
                    <a:pt x="63" y="0"/>
                    <a:pt x="63"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68"/>
            <p:cNvSpPr>
              <a:spLocks noChangeShapeType="1"/>
            </p:cNvSpPr>
            <p:nvPr/>
          </p:nvSpPr>
          <p:spPr bwMode="auto">
            <a:xfrm flipV="1">
              <a:off x="9992414" y="2233597"/>
              <a:ext cx="69850"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69"/>
            <p:cNvSpPr>
              <a:spLocks noChangeShapeType="1"/>
            </p:cNvSpPr>
            <p:nvPr/>
          </p:nvSpPr>
          <p:spPr bwMode="auto">
            <a:xfrm flipV="1">
              <a:off x="10062264"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70"/>
            <p:cNvSpPr>
              <a:spLocks noChangeShapeType="1"/>
            </p:cNvSpPr>
            <p:nvPr/>
          </p:nvSpPr>
          <p:spPr bwMode="auto">
            <a:xfrm flipV="1">
              <a:off x="10130527"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2" name="Group 291"/>
          <p:cNvGrpSpPr/>
          <p:nvPr/>
        </p:nvGrpSpPr>
        <p:grpSpPr>
          <a:xfrm>
            <a:off x="3821691" y="3865107"/>
            <a:ext cx="414925" cy="314929"/>
            <a:chOff x="9855889" y="2157397"/>
            <a:chExt cx="573088" cy="434975"/>
          </a:xfrm>
        </p:grpSpPr>
        <p:sp>
          <p:nvSpPr>
            <p:cNvPr id="293" name="Freeform 65"/>
            <p:cNvSpPr>
              <a:spLocks/>
            </p:cNvSpPr>
            <p:nvPr/>
          </p:nvSpPr>
          <p:spPr bwMode="auto">
            <a:xfrm>
              <a:off x="9940027" y="2317734"/>
              <a:ext cx="488950" cy="274638"/>
            </a:xfrm>
            <a:custGeom>
              <a:avLst/>
              <a:gdLst>
                <a:gd name="T0" fmla="*/ 53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3"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5"/>
                    <a:pt x="6" y="25"/>
                    <a:pt x="6" y="25"/>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Freeform 66"/>
            <p:cNvSpPr>
              <a:spLocks/>
            </p:cNvSpPr>
            <p:nvPr/>
          </p:nvSpPr>
          <p:spPr bwMode="auto">
            <a:xfrm>
              <a:off x="9908277" y="2233597"/>
              <a:ext cx="482600" cy="274638"/>
            </a:xfrm>
            <a:custGeom>
              <a:avLst/>
              <a:gdLst>
                <a:gd name="T0" fmla="*/ 52 w 63"/>
                <a:gd name="T1" fmla="*/ 0 h 36"/>
                <a:gd name="T2" fmla="*/ 61 w 63"/>
                <a:gd name="T3" fmla="*/ 0 h 36"/>
                <a:gd name="T4" fmla="*/ 63 w 63"/>
                <a:gd name="T5" fmla="*/ 2 h 36"/>
                <a:gd name="T6" fmla="*/ 42 w 63"/>
                <a:gd name="T7" fmla="*/ 34 h 36"/>
                <a:gd name="T8" fmla="*/ 39 w 63"/>
                <a:gd name="T9" fmla="*/ 36 h 36"/>
                <a:gd name="T10" fmla="*/ 2 w 63"/>
                <a:gd name="T11" fmla="*/ 36 h 36"/>
                <a:gd name="T12" fmla="*/ 1 w 63"/>
                <a:gd name="T13" fmla="*/ 34 h 36"/>
                <a:gd name="T14" fmla="*/ 5 w 63"/>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3" y="0"/>
                    <a:pt x="63" y="1"/>
                    <a:pt x="63" y="2"/>
                  </a:cubicBezTo>
                  <a:cubicBezTo>
                    <a:pt x="42" y="34"/>
                    <a:pt x="42" y="34"/>
                    <a:pt x="42" y="34"/>
                  </a:cubicBezTo>
                  <a:cubicBezTo>
                    <a:pt x="42" y="35"/>
                    <a:pt x="40" y="36"/>
                    <a:pt x="39" y="36"/>
                  </a:cubicBezTo>
                  <a:cubicBezTo>
                    <a:pt x="2" y="36"/>
                    <a:pt x="2" y="36"/>
                    <a:pt x="2" y="36"/>
                  </a:cubicBezTo>
                  <a:cubicBezTo>
                    <a:pt x="0" y="36"/>
                    <a:pt x="0" y="35"/>
                    <a:pt x="1" y="34"/>
                  </a:cubicBezTo>
                  <a:cubicBezTo>
                    <a:pt x="5" y="27"/>
                    <a:pt x="5" y="27"/>
                    <a:pt x="5" y="27"/>
                  </a:cubicBezTo>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67"/>
            <p:cNvSpPr>
              <a:spLocks/>
            </p:cNvSpPr>
            <p:nvPr/>
          </p:nvSpPr>
          <p:spPr bwMode="auto">
            <a:xfrm>
              <a:off x="9855889" y="2157397"/>
              <a:ext cx="481013" cy="274638"/>
            </a:xfrm>
            <a:custGeom>
              <a:avLst/>
              <a:gdLst>
                <a:gd name="T0" fmla="*/ 21 w 63"/>
                <a:gd name="T1" fmla="*/ 2 h 36"/>
                <a:gd name="T2" fmla="*/ 25 w 63"/>
                <a:gd name="T3" fmla="*/ 0 h 36"/>
                <a:gd name="T4" fmla="*/ 61 w 63"/>
                <a:gd name="T5" fmla="*/ 0 h 36"/>
                <a:gd name="T6" fmla="*/ 63 w 63"/>
                <a:gd name="T7" fmla="*/ 2 h 36"/>
                <a:gd name="T8" fmla="*/ 43 w 63"/>
                <a:gd name="T9" fmla="*/ 34 h 36"/>
                <a:gd name="T10" fmla="*/ 39 w 63"/>
                <a:gd name="T11" fmla="*/ 36 h 36"/>
                <a:gd name="T12" fmla="*/ 2 w 63"/>
                <a:gd name="T13" fmla="*/ 36 h 36"/>
                <a:gd name="T14" fmla="*/ 1 w 63"/>
                <a:gd name="T15" fmla="*/ 34 h 36"/>
                <a:gd name="T16" fmla="*/ 21 w 63"/>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21" y="2"/>
                  </a:moveTo>
                  <a:cubicBezTo>
                    <a:pt x="22" y="1"/>
                    <a:pt x="23" y="0"/>
                    <a:pt x="25" y="0"/>
                  </a:cubicBezTo>
                  <a:cubicBezTo>
                    <a:pt x="61" y="0"/>
                    <a:pt x="61" y="0"/>
                    <a:pt x="61" y="0"/>
                  </a:cubicBezTo>
                  <a:cubicBezTo>
                    <a:pt x="63" y="0"/>
                    <a:pt x="63"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22225" cap="flat">
              <a:solidFill>
                <a:srgbClr val="24A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68"/>
            <p:cNvSpPr>
              <a:spLocks noChangeShapeType="1"/>
            </p:cNvSpPr>
            <p:nvPr/>
          </p:nvSpPr>
          <p:spPr bwMode="auto">
            <a:xfrm flipV="1">
              <a:off x="9992414" y="2233597"/>
              <a:ext cx="69850"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69"/>
            <p:cNvSpPr>
              <a:spLocks noChangeShapeType="1"/>
            </p:cNvSpPr>
            <p:nvPr/>
          </p:nvSpPr>
          <p:spPr bwMode="auto">
            <a:xfrm flipV="1">
              <a:off x="10062264"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70"/>
            <p:cNvSpPr>
              <a:spLocks noChangeShapeType="1"/>
            </p:cNvSpPr>
            <p:nvPr/>
          </p:nvSpPr>
          <p:spPr bwMode="auto">
            <a:xfrm flipV="1">
              <a:off x="10130527" y="2233597"/>
              <a:ext cx="68263" cy="114300"/>
            </a:xfrm>
            <a:prstGeom prst="line">
              <a:avLst/>
            </a:prstGeom>
            <a:noFill/>
            <a:ln w="22225" cap="rnd">
              <a:solidFill>
                <a:srgbClr val="24A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8" name="Freeform 137"/>
          <p:cNvSpPr>
            <a:spLocks noChangeAspect="1" noEditPoints="1"/>
          </p:cNvSpPr>
          <p:nvPr/>
        </p:nvSpPr>
        <p:spPr bwMode="auto">
          <a:xfrm rot="5400000" flipV="1">
            <a:off x="4471748" y="3799498"/>
            <a:ext cx="222864" cy="448400"/>
          </a:xfrm>
          <a:custGeom>
            <a:avLst/>
            <a:gdLst>
              <a:gd name="T0" fmla="*/ 72 w 145"/>
              <a:gd name="T1" fmla="*/ 0 h 293"/>
              <a:gd name="T2" fmla="*/ 145 w 145"/>
              <a:gd name="T3" fmla="*/ 73 h 293"/>
              <a:gd name="T4" fmla="*/ 100 w 145"/>
              <a:gd name="T5" fmla="*/ 140 h 293"/>
              <a:gd name="T6" fmla="*/ 100 w 145"/>
              <a:gd name="T7" fmla="*/ 167 h 293"/>
              <a:gd name="T8" fmla="*/ 109 w 145"/>
              <a:gd name="T9" fmla="*/ 177 h 293"/>
              <a:gd name="T10" fmla="*/ 118 w 145"/>
              <a:gd name="T11" fmla="*/ 187 h 293"/>
              <a:gd name="T12" fmla="*/ 109 w 145"/>
              <a:gd name="T13" fmla="*/ 197 h 293"/>
              <a:gd name="T14" fmla="*/ 100 w 145"/>
              <a:gd name="T15" fmla="*/ 206 h 293"/>
              <a:gd name="T16" fmla="*/ 109 w 145"/>
              <a:gd name="T17" fmla="*/ 216 h 293"/>
              <a:gd name="T18" fmla="*/ 118 w 145"/>
              <a:gd name="T19" fmla="*/ 226 h 293"/>
              <a:gd name="T20" fmla="*/ 109 w 145"/>
              <a:gd name="T21" fmla="*/ 236 h 293"/>
              <a:gd name="T22" fmla="*/ 100 w 145"/>
              <a:gd name="T23" fmla="*/ 246 h 293"/>
              <a:gd name="T24" fmla="*/ 100 w 145"/>
              <a:gd name="T25" fmla="*/ 272 h 293"/>
              <a:gd name="T26" fmla="*/ 72 w 145"/>
              <a:gd name="T27" fmla="*/ 293 h 293"/>
              <a:gd name="T28" fmla="*/ 45 w 145"/>
              <a:gd name="T29" fmla="*/ 272 h 293"/>
              <a:gd name="T30" fmla="*/ 45 w 145"/>
              <a:gd name="T31" fmla="*/ 140 h 293"/>
              <a:gd name="T32" fmla="*/ 0 w 145"/>
              <a:gd name="T33" fmla="*/ 73 h 293"/>
              <a:gd name="T34" fmla="*/ 72 w 145"/>
              <a:gd name="T35" fmla="*/ 0 h 293"/>
              <a:gd name="T36" fmla="*/ 72 w 145"/>
              <a:gd name="T37" fmla="*/ 20 h 293"/>
              <a:gd name="T38" fmla="*/ 92 w 145"/>
              <a:gd name="T39" fmla="*/ 40 h 293"/>
              <a:gd name="T40" fmla="*/ 72 w 145"/>
              <a:gd name="T41" fmla="*/ 60 h 293"/>
              <a:gd name="T42" fmla="*/ 52 w 145"/>
              <a:gd name="T43" fmla="*/ 40 h 293"/>
              <a:gd name="T44" fmla="*/ 72 w 145"/>
              <a:gd name="T45" fmla="*/ 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93">
                <a:moveTo>
                  <a:pt x="72" y="0"/>
                </a:moveTo>
                <a:cubicBezTo>
                  <a:pt x="112" y="0"/>
                  <a:pt x="145" y="33"/>
                  <a:pt x="145" y="73"/>
                </a:cubicBezTo>
                <a:cubicBezTo>
                  <a:pt x="145" y="103"/>
                  <a:pt x="126" y="129"/>
                  <a:pt x="100" y="140"/>
                </a:cubicBezTo>
                <a:cubicBezTo>
                  <a:pt x="100" y="167"/>
                  <a:pt x="100" y="167"/>
                  <a:pt x="100" y="167"/>
                </a:cubicBezTo>
                <a:cubicBezTo>
                  <a:pt x="109" y="177"/>
                  <a:pt x="109" y="177"/>
                  <a:pt x="109" y="177"/>
                </a:cubicBezTo>
                <a:cubicBezTo>
                  <a:pt x="118" y="187"/>
                  <a:pt x="118" y="187"/>
                  <a:pt x="118" y="187"/>
                </a:cubicBezTo>
                <a:cubicBezTo>
                  <a:pt x="109" y="197"/>
                  <a:pt x="109" y="197"/>
                  <a:pt x="109" y="197"/>
                </a:cubicBezTo>
                <a:cubicBezTo>
                  <a:pt x="100" y="206"/>
                  <a:pt x="100" y="206"/>
                  <a:pt x="100" y="206"/>
                </a:cubicBezTo>
                <a:cubicBezTo>
                  <a:pt x="109" y="216"/>
                  <a:pt x="109" y="216"/>
                  <a:pt x="109" y="216"/>
                </a:cubicBezTo>
                <a:cubicBezTo>
                  <a:pt x="118" y="226"/>
                  <a:pt x="118" y="226"/>
                  <a:pt x="118" y="226"/>
                </a:cubicBezTo>
                <a:cubicBezTo>
                  <a:pt x="109" y="236"/>
                  <a:pt x="109" y="236"/>
                  <a:pt x="109" y="236"/>
                </a:cubicBezTo>
                <a:cubicBezTo>
                  <a:pt x="100" y="246"/>
                  <a:pt x="100" y="246"/>
                  <a:pt x="100" y="246"/>
                </a:cubicBezTo>
                <a:cubicBezTo>
                  <a:pt x="100" y="272"/>
                  <a:pt x="100" y="272"/>
                  <a:pt x="100" y="272"/>
                </a:cubicBezTo>
                <a:cubicBezTo>
                  <a:pt x="72" y="293"/>
                  <a:pt x="72" y="293"/>
                  <a:pt x="72" y="293"/>
                </a:cubicBezTo>
                <a:cubicBezTo>
                  <a:pt x="45" y="272"/>
                  <a:pt x="45" y="272"/>
                  <a:pt x="45" y="272"/>
                </a:cubicBezTo>
                <a:cubicBezTo>
                  <a:pt x="45" y="140"/>
                  <a:pt x="45" y="140"/>
                  <a:pt x="45" y="140"/>
                </a:cubicBezTo>
                <a:cubicBezTo>
                  <a:pt x="18" y="129"/>
                  <a:pt x="0" y="103"/>
                  <a:pt x="0" y="73"/>
                </a:cubicBezTo>
                <a:cubicBezTo>
                  <a:pt x="0" y="33"/>
                  <a:pt x="32" y="0"/>
                  <a:pt x="72" y="0"/>
                </a:cubicBezTo>
                <a:close/>
                <a:moveTo>
                  <a:pt x="72" y="20"/>
                </a:moveTo>
                <a:cubicBezTo>
                  <a:pt x="83" y="20"/>
                  <a:pt x="92" y="29"/>
                  <a:pt x="92" y="40"/>
                </a:cubicBezTo>
                <a:cubicBezTo>
                  <a:pt x="92" y="51"/>
                  <a:pt x="83" y="60"/>
                  <a:pt x="72" y="60"/>
                </a:cubicBezTo>
                <a:cubicBezTo>
                  <a:pt x="61" y="60"/>
                  <a:pt x="52" y="51"/>
                  <a:pt x="52" y="40"/>
                </a:cubicBezTo>
                <a:cubicBezTo>
                  <a:pt x="52" y="29"/>
                  <a:pt x="61" y="20"/>
                  <a:pt x="72" y="20"/>
                </a:cubicBezTo>
                <a:close/>
              </a:path>
            </a:pathLst>
          </a:custGeom>
          <a:solidFill>
            <a:srgbClr val="24ACFF"/>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137"/>
          <p:cNvSpPr>
            <a:spLocks noChangeAspect="1" noEditPoints="1"/>
          </p:cNvSpPr>
          <p:nvPr/>
        </p:nvSpPr>
        <p:spPr bwMode="auto">
          <a:xfrm rot="5400000" flipV="1">
            <a:off x="4471748" y="3275403"/>
            <a:ext cx="222864" cy="448400"/>
          </a:xfrm>
          <a:custGeom>
            <a:avLst/>
            <a:gdLst>
              <a:gd name="T0" fmla="*/ 72 w 145"/>
              <a:gd name="T1" fmla="*/ 0 h 293"/>
              <a:gd name="T2" fmla="*/ 145 w 145"/>
              <a:gd name="T3" fmla="*/ 73 h 293"/>
              <a:gd name="T4" fmla="*/ 100 w 145"/>
              <a:gd name="T5" fmla="*/ 140 h 293"/>
              <a:gd name="T6" fmla="*/ 100 w 145"/>
              <a:gd name="T7" fmla="*/ 167 h 293"/>
              <a:gd name="T8" fmla="*/ 109 w 145"/>
              <a:gd name="T9" fmla="*/ 177 h 293"/>
              <a:gd name="T10" fmla="*/ 118 w 145"/>
              <a:gd name="T11" fmla="*/ 187 h 293"/>
              <a:gd name="T12" fmla="*/ 109 w 145"/>
              <a:gd name="T13" fmla="*/ 197 h 293"/>
              <a:gd name="T14" fmla="*/ 100 w 145"/>
              <a:gd name="T15" fmla="*/ 206 h 293"/>
              <a:gd name="T16" fmla="*/ 109 w 145"/>
              <a:gd name="T17" fmla="*/ 216 h 293"/>
              <a:gd name="T18" fmla="*/ 118 w 145"/>
              <a:gd name="T19" fmla="*/ 226 h 293"/>
              <a:gd name="T20" fmla="*/ 109 w 145"/>
              <a:gd name="T21" fmla="*/ 236 h 293"/>
              <a:gd name="T22" fmla="*/ 100 w 145"/>
              <a:gd name="T23" fmla="*/ 246 h 293"/>
              <a:gd name="T24" fmla="*/ 100 w 145"/>
              <a:gd name="T25" fmla="*/ 272 h 293"/>
              <a:gd name="T26" fmla="*/ 72 w 145"/>
              <a:gd name="T27" fmla="*/ 293 h 293"/>
              <a:gd name="T28" fmla="*/ 45 w 145"/>
              <a:gd name="T29" fmla="*/ 272 h 293"/>
              <a:gd name="T30" fmla="*/ 45 w 145"/>
              <a:gd name="T31" fmla="*/ 140 h 293"/>
              <a:gd name="T32" fmla="*/ 0 w 145"/>
              <a:gd name="T33" fmla="*/ 73 h 293"/>
              <a:gd name="T34" fmla="*/ 72 w 145"/>
              <a:gd name="T35" fmla="*/ 0 h 293"/>
              <a:gd name="T36" fmla="*/ 72 w 145"/>
              <a:gd name="T37" fmla="*/ 20 h 293"/>
              <a:gd name="T38" fmla="*/ 92 w 145"/>
              <a:gd name="T39" fmla="*/ 40 h 293"/>
              <a:gd name="T40" fmla="*/ 72 w 145"/>
              <a:gd name="T41" fmla="*/ 60 h 293"/>
              <a:gd name="T42" fmla="*/ 52 w 145"/>
              <a:gd name="T43" fmla="*/ 40 h 293"/>
              <a:gd name="T44" fmla="*/ 72 w 145"/>
              <a:gd name="T45" fmla="*/ 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93">
                <a:moveTo>
                  <a:pt x="72" y="0"/>
                </a:moveTo>
                <a:cubicBezTo>
                  <a:pt x="112" y="0"/>
                  <a:pt x="145" y="33"/>
                  <a:pt x="145" y="73"/>
                </a:cubicBezTo>
                <a:cubicBezTo>
                  <a:pt x="145" y="103"/>
                  <a:pt x="126" y="129"/>
                  <a:pt x="100" y="140"/>
                </a:cubicBezTo>
                <a:cubicBezTo>
                  <a:pt x="100" y="167"/>
                  <a:pt x="100" y="167"/>
                  <a:pt x="100" y="167"/>
                </a:cubicBezTo>
                <a:cubicBezTo>
                  <a:pt x="109" y="177"/>
                  <a:pt x="109" y="177"/>
                  <a:pt x="109" y="177"/>
                </a:cubicBezTo>
                <a:cubicBezTo>
                  <a:pt x="118" y="187"/>
                  <a:pt x="118" y="187"/>
                  <a:pt x="118" y="187"/>
                </a:cubicBezTo>
                <a:cubicBezTo>
                  <a:pt x="109" y="197"/>
                  <a:pt x="109" y="197"/>
                  <a:pt x="109" y="197"/>
                </a:cubicBezTo>
                <a:cubicBezTo>
                  <a:pt x="100" y="206"/>
                  <a:pt x="100" y="206"/>
                  <a:pt x="100" y="206"/>
                </a:cubicBezTo>
                <a:cubicBezTo>
                  <a:pt x="109" y="216"/>
                  <a:pt x="109" y="216"/>
                  <a:pt x="109" y="216"/>
                </a:cubicBezTo>
                <a:cubicBezTo>
                  <a:pt x="118" y="226"/>
                  <a:pt x="118" y="226"/>
                  <a:pt x="118" y="226"/>
                </a:cubicBezTo>
                <a:cubicBezTo>
                  <a:pt x="109" y="236"/>
                  <a:pt x="109" y="236"/>
                  <a:pt x="109" y="236"/>
                </a:cubicBezTo>
                <a:cubicBezTo>
                  <a:pt x="100" y="246"/>
                  <a:pt x="100" y="246"/>
                  <a:pt x="100" y="246"/>
                </a:cubicBezTo>
                <a:cubicBezTo>
                  <a:pt x="100" y="272"/>
                  <a:pt x="100" y="272"/>
                  <a:pt x="100" y="272"/>
                </a:cubicBezTo>
                <a:cubicBezTo>
                  <a:pt x="72" y="293"/>
                  <a:pt x="72" y="293"/>
                  <a:pt x="72" y="293"/>
                </a:cubicBezTo>
                <a:cubicBezTo>
                  <a:pt x="45" y="272"/>
                  <a:pt x="45" y="272"/>
                  <a:pt x="45" y="272"/>
                </a:cubicBezTo>
                <a:cubicBezTo>
                  <a:pt x="45" y="140"/>
                  <a:pt x="45" y="140"/>
                  <a:pt x="45" y="140"/>
                </a:cubicBezTo>
                <a:cubicBezTo>
                  <a:pt x="18" y="129"/>
                  <a:pt x="0" y="103"/>
                  <a:pt x="0" y="73"/>
                </a:cubicBezTo>
                <a:cubicBezTo>
                  <a:pt x="0" y="33"/>
                  <a:pt x="32" y="0"/>
                  <a:pt x="72" y="0"/>
                </a:cubicBezTo>
                <a:close/>
                <a:moveTo>
                  <a:pt x="72" y="20"/>
                </a:moveTo>
                <a:cubicBezTo>
                  <a:pt x="83" y="20"/>
                  <a:pt x="92" y="29"/>
                  <a:pt x="92" y="40"/>
                </a:cubicBezTo>
                <a:cubicBezTo>
                  <a:pt x="92" y="51"/>
                  <a:pt x="83" y="60"/>
                  <a:pt x="72" y="60"/>
                </a:cubicBezTo>
                <a:cubicBezTo>
                  <a:pt x="61" y="60"/>
                  <a:pt x="52" y="51"/>
                  <a:pt x="52" y="40"/>
                </a:cubicBezTo>
                <a:cubicBezTo>
                  <a:pt x="52" y="29"/>
                  <a:pt x="61" y="20"/>
                  <a:pt x="72" y="20"/>
                </a:cubicBezTo>
                <a:close/>
              </a:path>
            </a:pathLst>
          </a:custGeom>
          <a:solidFill>
            <a:srgbClr val="24ACFF"/>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137"/>
          <p:cNvSpPr>
            <a:spLocks noChangeAspect="1" noEditPoints="1"/>
          </p:cNvSpPr>
          <p:nvPr/>
        </p:nvSpPr>
        <p:spPr bwMode="auto">
          <a:xfrm rot="5400000" flipV="1">
            <a:off x="4471748" y="2713968"/>
            <a:ext cx="222864" cy="448400"/>
          </a:xfrm>
          <a:custGeom>
            <a:avLst/>
            <a:gdLst>
              <a:gd name="T0" fmla="*/ 72 w 145"/>
              <a:gd name="T1" fmla="*/ 0 h 293"/>
              <a:gd name="T2" fmla="*/ 145 w 145"/>
              <a:gd name="T3" fmla="*/ 73 h 293"/>
              <a:gd name="T4" fmla="*/ 100 w 145"/>
              <a:gd name="T5" fmla="*/ 140 h 293"/>
              <a:gd name="T6" fmla="*/ 100 w 145"/>
              <a:gd name="T7" fmla="*/ 167 h 293"/>
              <a:gd name="T8" fmla="*/ 109 w 145"/>
              <a:gd name="T9" fmla="*/ 177 h 293"/>
              <a:gd name="T10" fmla="*/ 118 w 145"/>
              <a:gd name="T11" fmla="*/ 187 h 293"/>
              <a:gd name="T12" fmla="*/ 109 w 145"/>
              <a:gd name="T13" fmla="*/ 197 h 293"/>
              <a:gd name="T14" fmla="*/ 100 w 145"/>
              <a:gd name="T15" fmla="*/ 206 h 293"/>
              <a:gd name="T16" fmla="*/ 109 w 145"/>
              <a:gd name="T17" fmla="*/ 216 h 293"/>
              <a:gd name="T18" fmla="*/ 118 w 145"/>
              <a:gd name="T19" fmla="*/ 226 h 293"/>
              <a:gd name="T20" fmla="*/ 109 w 145"/>
              <a:gd name="T21" fmla="*/ 236 h 293"/>
              <a:gd name="T22" fmla="*/ 100 w 145"/>
              <a:gd name="T23" fmla="*/ 246 h 293"/>
              <a:gd name="T24" fmla="*/ 100 w 145"/>
              <a:gd name="T25" fmla="*/ 272 h 293"/>
              <a:gd name="T26" fmla="*/ 72 w 145"/>
              <a:gd name="T27" fmla="*/ 293 h 293"/>
              <a:gd name="T28" fmla="*/ 45 w 145"/>
              <a:gd name="T29" fmla="*/ 272 h 293"/>
              <a:gd name="T30" fmla="*/ 45 w 145"/>
              <a:gd name="T31" fmla="*/ 140 h 293"/>
              <a:gd name="T32" fmla="*/ 0 w 145"/>
              <a:gd name="T33" fmla="*/ 73 h 293"/>
              <a:gd name="T34" fmla="*/ 72 w 145"/>
              <a:gd name="T35" fmla="*/ 0 h 293"/>
              <a:gd name="T36" fmla="*/ 72 w 145"/>
              <a:gd name="T37" fmla="*/ 20 h 293"/>
              <a:gd name="T38" fmla="*/ 92 w 145"/>
              <a:gd name="T39" fmla="*/ 40 h 293"/>
              <a:gd name="T40" fmla="*/ 72 w 145"/>
              <a:gd name="T41" fmla="*/ 60 h 293"/>
              <a:gd name="T42" fmla="*/ 52 w 145"/>
              <a:gd name="T43" fmla="*/ 40 h 293"/>
              <a:gd name="T44" fmla="*/ 72 w 145"/>
              <a:gd name="T45" fmla="*/ 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93">
                <a:moveTo>
                  <a:pt x="72" y="0"/>
                </a:moveTo>
                <a:cubicBezTo>
                  <a:pt x="112" y="0"/>
                  <a:pt x="145" y="33"/>
                  <a:pt x="145" y="73"/>
                </a:cubicBezTo>
                <a:cubicBezTo>
                  <a:pt x="145" y="103"/>
                  <a:pt x="126" y="129"/>
                  <a:pt x="100" y="140"/>
                </a:cubicBezTo>
                <a:cubicBezTo>
                  <a:pt x="100" y="167"/>
                  <a:pt x="100" y="167"/>
                  <a:pt x="100" y="167"/>
                </a:cubicBezTo>
                <a:cubicBezTo>
                  <a:pt x="109" y="177"/>
                  <a:pt x="109" y="177"/>
                  <a:pt x="109" y="177"/>
                </a:cubicBezTo>
                <a:cubicBezTo>
                  <a:pt x="118" y="187"/>
                  <a:pt x="118" y="187"/>
                  <a:pt x="118" y="187"/>
                </a:cubicBezTo>
                <a:cubicBezTo>
                  <a:pt x="109" y="197"/>
                  <a:pt x="109" y="197"/>
                  <a:pt x="109" y="197"/>
                </a:cubicBezTo>
                <a:cubicBezTo>
                  <a:pt x="100" y="206"/>
                  <a:pt x="100" y="206"/>
                  <a:pt x="100" y="206"/>
                </a:cubicBezTo>
                <a:cubicBezTo>
                  <a:pt x="109" y="216"/>
                  <a:pt x="109" y="216"/>
                  <a:pt x="109" y="216"/>
                </a:cubicBezTo>
                <a:cubicBezTo>
                  <a:pt x="118" y="226"/>
                  <a:pt x="118" y="226"/>
                  <a:pt x="118" y="226"/>
                </a:cubicBezTo>
                <a:cubicBezTo>
                  <a:pt x="109" y="236"/>
                  <a:pt x="109" y="236"/>
                  <a:pt x="109" y="236"/>
                </a:cubicBezTo>
                <a:cubicBezTo>
                  <a:pt x="100" y="246"/>
                  <a:pt x="100" y="246"/>
                  <a:pt x="100" y="246"/>
                </a:cubicBezTo>
                <a:cubicBezTo>
                  <a:pt x="100" y="272"/>
                  <a:pt x="100" y="272"/>
                  <a:pt x="100" y="272"/>
                </a:cubicBezTo>
                <a:cubicBezTo>
                  <a:pt x="72" y="293"/>
                  <a:pt x="72" y="293"/>
                  <a:pt x="72" y="293"/>
                </a:cubicBezTo>
                <a:cubicBezTo>
                  <a:pt x="45" y="272"/>
                  <a:pt x="45" y="272"/>
                  <a:pt x="45" y="272"/>
                </a:cubicBezTo>
                <a:cubicBezTo>
                  <a:pt x="45" y="140"/>
                  <a:pt x="45" y="140"/>
                  <a:pt x="45" y="140"/>
                </a:cubicBezTo>
                <a:cubicBezTo>
                  <a:pt x="18" y="129"/>
                  <a:pt x="0" y="103"/>
                  <a:pt x="0" y="73"/>
                </a:cubicBezTo>
                <a:cubicBezTo>
                  <a:pt x="0" y="33"/>
                  <a:pt x="32" y="0"/>
                  <a:pt x="72" y="0"/>
                </a:cubicBezTo>
                <a:close/>
                <a:moveTo>
                  <a:pt x="72" y="20"/>
                </a:moveTo>
                <a:cubicBezTo>
                  <a:pt x="83" y="20"/>
                  <a:pt x="92" y="29"/>
                  <a:pt x="92" y="40"/>
                </a:cubicBezTo>
                <a:cubicBezTo>
                  <a:pt x="92" y="51"/>
                  <a:pt x="83" y="60"/>
                  <a:pt x="72" y="60"/>
                </a:cubicBezTo>
                <a:cubicBezTo>
                  <a:pt x="61" y="60"/>
                  <a:pt x="52" y="51"/>
                  <a:pt x="52" y="40"/>
                </a:cubicBezTo>
                <a:cubicBezTo>
                  <a:pt x="52" y="29"/>
                  <a:pt x="61" y="20"/>
                  <a:pt x="72" y="20"/>
                </a:cubicBezTo>
                <a:close/>
              </a:path>
            </a:pathLst>
          </a:custGeom>
          <a:solidFill>
            <a:srgbClr val="24AC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5286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426" name="Shape 1426"/>
          <p:cNvSpPr/>
          <p:nvPr/>
        </p:nvSpPr>
        <p:spPr>
          <a:xfrm>
            <a:off x="1802564" y="931350"/>
            <a:ext cx="535326" cy="535326"/>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Operating Systems</a:t>
            </a:r>
          </a:p>
        </p:txBody>
      </p:sp>
      <p:grpSp>
        <p:nvGrpSpPr>
          <p:cNvPr id="1427" name="Shape 1427"/>
          <p:cNvGrpSpPr/>
          <p:nvPr/>
        </p:nvGrpSpPr>
        <p:grpSpPr>
          <a:xfrm>
            <a:off x="4767557" y="931349"/>
            <a:ext cx="535325" cy="535325"/>
            <a:chOff x="4987880" y="937187"/>
            <a:chExt cx="592449" cy="592449"/>
          </a:xfrm>
        </p:grpSpPr>
        <p:sp>
          <p:nvSpPr>
            <p:cNvPr id="1428" name="Shape 1428"/>
            <p:cNvSpPr/>
            <p:nvPr/>
          </p:nvSpPr>
          <p:spPr>
            <a:xfrm>
              <a:off x="4987880"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Config Mgt</a:t>
              </a:r>
            </a:p>
          </p:txBody>
        </p:sp>
        <p:grpSp>
          <p:nvGrpSpPr>
            <p:cNvPr id="1429" name="Shape 1429"/>
            <p:cNvGrpSpPr/>
            <p:nvPr/>
          </p:nvGrpSpPr>
          <p:grpSpPr>
            <a:xfrm>
              <a:off x="5119766" y="1010744"/>
              <a:ext cx="305670" cy="305249"/>
              <a:chOff x="-1397750" y="2019900"/>
              <a:chExt cx="706499" cy="731700"/>
            </a:xfrm>
          </p:grpSpPr>
          <p:sp>
            <p:nvSpPr>
              <p:cNvPr id="1430" name="Shape 1430"/>
              <p:cNvSpPr/>
              <p:nvPr/>
            </p:nvSpPr>
            <p:spPr>
              <a:xfrm>
                <a:off x="-1397750" y="2019900"/>
                <a:ext cx="706499" cy="731700"/>
              </a:xfrm>
              <a:custGeom>
                <a:avLst/>
                <a:gdLst/>
                <a:ahLst/>
                <a:cxnLst/>
                <a:rect l="0" t="0" r="0" b="0"/>
                <a:pathLst>
                  <a:path w="120000" h="120000" extrusionOk="0">
                    <a:moveTo>
                      <a:pt x="69571" y="4511"/>
                    </a:moveTo>
                    <a:cubicBezTo>
                      <a:pt x="70505" y="4511"/>
                      <a:pt x="70505" y="4511"/>
                      <a:pt x="70972" y="4511"/>
                    </a:cubicBezTo>
                    <a:cubicBezTo>
                      <a:pt x="70972" y="4962"/>
                      <a:pt x="70972" y="4962"/>
                      <a:pt x="70972" y="5864"/>
                    </a:cubicBezTo>
                    <a:cubicBezTo>
                      <a:pt x="70972" y="19398"/>
                      <a:pt x="70972" y="19398"/>
                      <a:pt x="70972" y="19398"/>
                    </a:cubicBezTo>
                    <a:cubicBezTo>
                      <a:pt x="70972" y="21654"/>
                      <a:pt x="72373" y="23007"/>
                      <a:pt x="74241" y="23909"/>
                    </a:cubicBezTo>
                    <a:cubicBezTo>
                      <a:pt x="77976" y="25263"/>
                      <a:pt x="82178" y="27518"/>
                      <a:pt x="85914" y="30225"/>
                    </a:cubicBezTo>
                    <a:cubicBezTo>
                      <a:pt x="86381" y="31127"/>
                      <a:pt x="87782" y="31578"/>
                      <a:pt x="88715" y="31578"/>
                    </a:cubicBezTo>
                    <a:cubicBezTo>
                      <a:pt x="89649" y="31578"/>
                      <a:pt x="90116" y="31127"/>
                      <a:pt x="91050" y="30676"/>
                    </a:cubicBezTo>
                    <a:cubicBezTo>
                      <a:pt x="102723" y="24360"/>
                      <a:pt x="102723" y="24360"/>
                      <a:pt x="102723" y="24360"/>
                    </a:cubicBezTo>
                    <a:cubicBezTo>
                      <a:pt x="102723" y="24360"/>
                      <a:pt x="102723" y="24360"/>
                      <a:pt x="102723" y="24360"/>
                    </a:cubicBezTo>
                    <a:cubicBezTo>
                      <a:pt x="103190" y="23909"/>
                      <a:pt x="103657" y="23909"/>
                      <a:pt x="103657" y="23909"/>
                    </a:cubicBezTo>
                    <a:cubicBezTo>
                      <a:pt x="103657" y="23909"/>
                      <a:pt x="104124" y="24360"/>
                      <a:pt x="104591" y="24812"/>
                    </a:cubicBezTo>
                    <a:cubicBezTo>
                      <a:pt x="104591" y="24812"/>
                      <a:pt x="104591" y="24812"/>
                      <a:pt x="104591" y="24812"/>
                    </a:cubicBezTo>
                    <a:cubicBezTo>
                      <a:pt x="114396" y="41052"/>
                      <a:pt x="114396" y="41052"/>
                      <a:pt x="114396" y="41052"/>
                    </a:cubicBezTo>
                    <a:cubicBezTo>
                      <a:pt x="114396" y="41954"/>
                      <a:pt x="114863" y="41954"/>
                      <a:pt x="114863" y="42406"/>
                    </a:cubicBezTo>
                    <a:cubicBezTo>
                      <a:pt x="114396" y="42406"/>
                      <a:pt x="114396" y="42406"/>
                      <a:pt x="113929" y="42857"/>
                    </a:cubicBezTo>
                    <a:cubicBezTo>
                      <a:pt x="101789" y="49624"/>
                      <a:pt x="101789" y="49624"/>
                      <a:pt x="101789" y="49624"/>
                    </a:cubicBezTo>
                    <a:cubicBezTo>
                      <a:pt x="100389" y="50526"/>
                      <a:pt x="99455" y="51879"/>
                      <a:pt x="99922" y="53684"/>
                    </a:cubicBezTo>
                    <a:cubicBezTo>
                      <a:pt x="99922" y="55488"/>
                      <a:pt x="99922" y="56842"/>
                      <a:pt x="99922" y="58646"/>
                    </a:cubicBezTo>
                    <a:cubicBezTo>
                      <a:pt x="99922" y="58646"/>
                      <a:pt x="99922" y="58646"/>
                      <a:pt x="99922" y="58646"/>
                    </a:cubicBezTo>
                    <a:cubicBezTo>
                      <a:pt x="99922" y="60000"/>
                      <a:pt x="99922" y="60000"/>
                      <a:pt x="99922" y="60000"/>
                    </a:cubicBezTo>
                    <a:cubicBezTo>
                      <a:pt x="99922" y="62255"/>
                      <a:pt x="99922" y="64511"/>
                      <a:pt x="99455" y="66766"/>
                    </a:cubicBezTo>
                    <a:cubicBezTo>
                      <a:pt x="98988" y="68571"/>
                      <a:pt x="99922" y="70375"/>
                      <a:pt x="101789" y="71278"/>
                    </a:cubicBezTo>
                    <a:cubicBezTo>
                      <a:pt x="113929" y="78045"/>
                      <a:pt x="113929" y="78045"/>
                      <a:pt x="113929" y="78045"/>
                    </a:cubicBezTo>
                    <a:cubicBezTo>
                      <a:pt x="113929" y="78045"/>
                      <a:pt x="113929" y="78045"/>
                      <a:pt x="113929" y="78045"/>
                    </a:cubicBezTo>
                    <a:cubicBezTo>
                      <a:pt x="114396" y="78496"/>
                      <a:pt x="114396" y="78496"/>
                      <a:pt x="114863" y="78496"/>
                    </a:cubicBezTo>
                    <a:cubicBezTo>
                      <a:pt x="114863" y="78947"/>
                      <a:pt x="114396" y="78947"/>
                      <a:pt x="114396" y="79398"/>
                    </a:cubicBezTo>
                    <a:cubicBezTo>
                      <a:pt x="114396" y="79398"/>
                      <a:pt x="114396" y="79398"/>
                      <a:pt x="114396" y="79398"/>
                    </a:cubicBezTo>
                    <a:cubicBezTo>
                      <a:pt x="114396" y="79398"/>
                      <a:pt x="114396" y="79398"/>
                      <a:pt x="114396" y="79849"/>
                    </a:cubicBezTo>
                    <a:cubicBezTo>
                      <a:pt x="114396" y="79849"/>
                      <a:pt x="114396" y="79849"/>
                      <a:pt x="114396" y="79849"/>
                    </a:cubicBezTo>
                    <a:cubicBezTo>
                      <a:pt x="104591" y="96090"/>
                      <a:pt x="104591" y="96090"/>
                      <a:pt x="104591" y="96090"/>
                    </a:cubicBezTo>
                    <a:cubicBezTo>
                      <a:pt x="104124" y="96541"/>
                      <a:pt x="103657" y="96992"/>
                      <a:pt x="103657" y="96992"/>
                    </a:cubicBezTo>
                    <a:cubicBezTo>
                      <a:pt x="103657" y="96992"/>
                      <a:pt x="103190" y="96992"/>
                      <a:pt x="102723" y="96541"/>
                    </a:cubicBezTo>
                    <a:cubicBezTo>
                      <a:pt x="90116" y="89774"/>
                      <a:pt x="90116" y="89774"/>
                      <a:pt x="90116" y="89774"/>
                    </a:cubicBezTo>
                    <a:cubicBezTo>
                      <a:pt x="89649" y="89323"/>
                      <a:pt x="88715" y="89323"/>
                      <a:pt x="88249" y="89323"/>
                    </a:cubicBezTo>
                    <a:cubicBezTo>
                      <a:pt x="86848" y="89323"/>
                      <a:pt x="85914" y="89323"/>
                      <a:pt x="85447" y="89774"/>
                    </a:cubicBezTo>
                    <a:cubicBezTo>
                      <a:pt x="84046" y="90676"/>
                      <a:pt x="82645" y="91578"/>
                      <a:pt x="81712" y="92481"/>
                    </a:cubicBezTo>
                    <a:cubicBezTo>
                      <a:pt x="78910" y="94285"/>
                      <a:pt x="76575" y="95187"/>
                      <a:pt x="73774" y="96090"/>
                    </a:cubicBezTo>
                    <a:cubicBezTo>
                      <a:pt x="72373" y="96992"/>
                      <a:pt x="70972" y="98345"/>
                      <a:pt x="70972" y="100601"/>
                    </a:cubicBezTo>
                    <a:cubicBezTo>
                      <a:pt x="70972" y="114135"/>
                      <a:pt x="70972" y="114135"/>
                      <a:pt x="70972" y="114135"/>
                    </a:cubicBezTo>
                    <a:cubicBezTo>
                      <a:pt x="70972" y="115037"/>
                      <a:pt x="70972" y="115488"/>
                      <a:pt x="70972" y="115488"/>
                    </a:cubicBezTo>
                    <a:cubicBezTo>
                      <a:pt x="70505" y="115488"/>
                      <a:pt x="70505" y="115488"/>
                      <a:pt x="69571" y="115488"/>
                    </a:cubicBezTo>
                    <a:cubicBezTo>
                      <a:pt x="50428" y="115488"/>
                      <a:pt x="50428" y="115488"/>
                      <a:pt x="50428" y="115488"/>
                    </a:cubicBezTo>
                    <a:cubicBezTo>
                      <a:pt x="49961" y="115488"/>
                      <a:pt x="49494" y="115488"/>
                      <a:pt x="49494" y="115488"/>
                    </a:cubicBezTo>
                    <a:cubicBezTo>
                      <a:pt x="49494" y="115488"/>
                      <a:pt x="49494" y="115037"/>
                      <a:pt x="49494" y="114135"/>
                    </a:cubicBezTo>
                    <a:cubicBezTo>
                      <a:pt x="49494" y="100601"/>
                      <a:pt x="49494" y="100601"/>
                      <a:pt x="49494" y="100601"/>
                    </a:cubicBezTo>
                    <a:cubicBezTo>
                      <a:pt x="49494" y="98796"/>
                      <a:pt x="48093" y="96992"/>
                      <a:pt x="46225" y="96541"/>
                    </a:cubicBezTo>
                    <a:cubicBezTo>
                      <a:pt x="42023" y="94736"/>
                      <a:pt x="38287" y="92932"/>
                      <a:pt x="34552" y="89774"/>
                    </a:cubicBezTo>
                    <a:cubicBezTo>
                      <a:pt x="33618" y="89323"/>
                      <a:pt x="32684" y="88872"/>
                      <a:pt x="31750" y="88872"/>
                    </a:cubicBezTo>
                    <a:cubicBezTo>
                      <a:pt x="30817" y="88872"/>
                      <a:pt x="29883" y="88872"/>
                      <a:pt x="29416" y="89323"/>
                    </a:cubicBezTo>
                    <a:cubicBezTo>
                      <a:pt x="17743" y="95639"/>
                      <a:pt x="17743" y="95639"/>
                      <a:pt x="17743" y="95639"/>
                    </a:cubicBezTo>
                    <a:cubicBezTo>
                      <a:pt x="17743" y="95639"/>
                      <a:pt x="17743" y="95639"/>
                      <a:pt x="17743" y="95639"/>
                    </a:cubicBezTo>
                    <a:cubicBezTo>
                      <a:pt x="16809" y="96090"/>
                      <a:pt x="16809" y="96090"/>
                      <a:pt x="16342" y="96090"/>
                    </a:cubicBezTo>
                    <a:cubicBezTo>
                      <a:pt x="16342" y="96090"/>
                      <a:pt x="16342" y="96090"/>
                      <a:pt x="15875" y="95639"/>
                    </a:cubicBezTo>
                    <a:cubicBezTo>
                      <a:pt x="6070" y="79398"/>
                      <a:pt x="6070" y="79398"/>
                      <a:pt x="6070" y="79398"/>
                    </a:cubicBezTo>
                    <a:cubicBezTo>
                      <a:pt x="6070" y="78947"/>
                      <a:pt x="6070" y="78496"/>
                      <a:pt x="5603" y="78496"/>
                    </a:cubicBezTo>
                    <a:cubicBezTo>
                      <a:pt x="5603" y="78045"/>
                      <a:pt x="5603" y="78045"/>
                      <a:pt x="5603" y="78045"/>
                    </a:cubicBezTo>
                    <a:cubicBezTo>
                      <a:pt x="5603" y="78045"/>
                      <a:pt x="6070" y="77593"/>
                      <a:pt x="6536" y="77142"/>
                    </a:cubicBezTo>
                    <a:cubicBezTo>
                      <a:pt x="18210" y="70827"/>
                      <a:pt x="18210" y="70827"/>
                      <a:pt x="18210" y="70827"/>
                    </a:cubicBezTo>
                    <a:cubicBezTo>
                      <a:pt x="20077" y="69473"/>
                      <a:pt x="21011" y="67669"/>
                      <a:pt x="20544" y="65864"/>
                    </a:cubicBezTo>
                    <a:cubicBezTo>
                      <a:pt x="20544" y="64511"/>
                      <a:pt x="20077" y="63157"/>
                      <a:pt x="20077" y="61353"/>
                    </a:cubicBezTo>
                    <a:cubicBezTo>
                      <a:pt x="20077" y="60000"/>
                      <a:pt x="20077" y="60000"/>
                      <a:pt x="20077" y="60000"/>
                    </a:cubicBezTo>
                    <a:cubicBezTo>
                      <a:pt x="20077" y="57744"/>
                      <a:pt x="20544" y="55488"/>
                      <a:pt x="21011" y="53233"/>
                    </a:cubicBezTo>
                    <a:cubicBezTo>
                      <a:pt x="21011" y="51428"/>
                      <a:pt x="20077" y="49624"/>
                      <a:pt x="18677" y="48721"/>
                    </a:cubicBezTo>
                    <a:cubicBezTo>
                      <a:pt x="6536" y="41954"/>
                      <a:pt x="6536" y="41954"/>
                      <a:pt x="6536" y="41954"/>
                    </a:cubicBezTo>
                    <a:cubicBezTo>
                      <a:pt x="6070" y="41954"/>
                      <a:pt x="5603" y="41503"/>
                      <a:pt x="5603" y="41503"/>
                    </a:cubicBezTo>
                    <a:cubicBezTo>
                      <a:pt x="5603" y="41503"/>
                      <a:pt x="5603" y="41503"/>
                      <a:pt x="5603" y="41503"/>
                    </a:cubicBezTo>
                    <a:cubicBezTo>
                      <a:pt x="5603" y="41503"/>
                      <a:pt x="5603" y="41052"/>
                      <a:pt x="6070" y="40150"/>
                    </a:cubicBezTo>
                    <a:cubicBezTo>
                      <a:pt x="15875" y="23909"/>
                      <a:pt x="15875" y="23909"/>
                      <a:pt x="15875" y="23909"/>
                    </a:cubicBezTo>
                    <a:cubicBezTo>
                      <a:pt x="15875" y="23909"/>
                      <a:pt x="15875" y="23909"/>
                      <a:pt x="15875" y="23909"/>
                    </a:cubicBezTo>
                    <a:cubicBezTo>
                      <a:pt x="16342" y="23458"/>
                      <a:pt x="16342" y="23007"/>
                      <a:pt x="16809" y="23007"/>
                    </a:cubicBezTo>
                    <a:cubicBezTo>
                      <a:pt x="16809" y="23007"/>
                      <a:pt x="17276" y="23007"/>
                      <a:pt x="17743" y="23458"/>
                    </a:cubicBezTo>
                    <a:cubicBezTo>
                      <a:pt x="29883" y="30225"/>
                      <a:pt x="29883" y="30225"/>
                      <a:pt x="29883" y="30225"/>
                    </a:cubicBezTo>
                    <a:cubicBezTo>
                      <a:pt x="30817" y="30676"/>
                      <a:pt x="31284" y="31127"/>
                      <a:pt x="32217" y="31127"/>
                    </a:cubicBezTo>
                    <a:cubicBezTo>
                      <a:pt x="33151" y="31127"/>
                      <a:pt x="34085" y="30676"/>
                      <a:pt x="35019" y="30225"/>
                    </a:cubicBezTo>
                    <a:cubicBezTo>
                      <a:pt x="35019" y="30225"/>
                      <a:pt x="35019" y="30225"/>
                      <a:pt x="35019" y="30225"/>
                    </a:cubicBezTo>
                    <a:cubicBezTo>
                      <a:pt x="36420" y="29323"/>
                      <a:pt x="37354" y="28421"/>
                      <a:pt x="38754" y="27518"/>
                    </a:cubicBezTo>
                    <a:cubicBezTo>
                      <a:pt x="41089" y="26165"/>
                      <a:pt x="43891" y="24812"/>
                      <a:pt x="46225" y="23909"/>
                    </a:cubicBezTo>
                    <a:cubicBezTo>
                      <a:pt x="48093" y="23007"/>
                      <a:pt x="49494" y="21654"/>
                      <a:pt x="49494" y="19849"/>
                    </a:cubicBezTo>
                    <a:cubicBezTo>
                      <a:pt x="49494" y="5864"/>
                      <a:pt x="49494" y="5864"/>
                      <a:pt x="49494" y="5864"/>
                    </a:cubicBezTo>
                    <a:cubicBezTo>
                      <a:pt x="49494" y="4962"/>
                      <a:pt x="49494" y="4962"/>
                      <a:pt x="49494" y="4511"/>
                    </a:cubicBezTo>
                    <a:cubicBezTo>
                      <a:pt x="49494" y="4511"/>
                      <a:pt x="49961" y="4511"/>
                      <a:pt x="50428" y="4511"/>
                    </a:cubicBezTo>
                    <a:cubicBezTo>
                      <a:pt x="69571" y="4511"/>
                      <a:pt x="69571" y="4511"/>
                      <a:pt x="69571" y="4511"/>
                    </a:cubicBezTo>
                    <a:moveTo>
                      <a:pt x="69571" y="0"/>
                    </a:moveTo>
                    <a:cubicBezTo>
                      <a:pt x="50428" y="0"/>
                      <a:pt x="50428" y="0"/>
                      <a:pt x="50428" y="0"/>
                    </a:cubicBezTo>
                    <a:cubicBezTo>
                      <a:pt x="46692" y="0"/>
                      <a:pt x="44824" y="1804"/>
                      <a:pt x="44824" y="5864"/>
                    </a:cubicBezTo>
                    <a:cubicBezTo>
                      <a:pt x="44824" y="19849"/>
                      <a:pt x="44824" y="19849"/>
                      <a:pt x="44824" y="19849"/>
                    </a:cubicBezTo>
                    <a:cubicBezTo>
                      <a:pt x="41556" y="20751"/>
                      <a:pt x="38754" y="22105"/>
                      <a:pt x="36420" y="23909"/>
                    </a:cubicBezTo>
                    <a:cubicBezTo>
                      <a:pt x="35019" y="24812"/>
                      <a:pt x="33618" y="25714"/>
                      <a:pt x="32217" y="26616"/>
                    </a:cubicBezTo>
                    <a:cubicBezTo>
                      <a:pt x="20077" y="19849"/>
                      <a:pt x="20077" y="19849"/>
                      <a:pt x="20077" y="19849"/>
                    </a:cubicBezTo>
                    <a:cubicBezTo>
                      <a:pt x="18677" y="18947"/>
                      <a:pt x="17743" y="18496"/>
                      <a:pt x="16342" y="18496"/>
                    </a:cubicBezTo>
                    <a:cubicBezTo>
                      <a:pt x="14941" y="18496"/>
                      <a:pt x="13073" y="19849"/>
                      <a:pt x="12140" y="21654"/>
                    </a:cubicBezTo>
                    <a:cubicBezTo>
                      <a:pt x="1867" y="38345"/>
                      <a:pt x="1867" y="38345"/>
                      <a:pt x="1867" y="38345"/>
                    </a:cubicBezTo>
                    <a:cubicBezTo>
                      <a:pt x="933" y="40150"/>
                      <a:pt x="933" y="41503"/>
                      <a:pt x="1400" y="42857"/>
                    </a:cubicBezTo>
                    <a:cubicBezTo>
                      <a:pt x="1400" y="44210"/>
                      <a:pt x="2801" y="45112"/>
                      <a:pt x="4202" y="46015"/>
                    </a:cubicBezTo>
                    <a:cubicBezTo>
                      <a:pt x="16342" y="52781"/>
                      <a:pt x="16342" y="52781"/>
                      <a:pt x="16342" y="52781"/>
                    </a:cubicBezTo>
                    <a:cubicBezTo>
                      <a:pt x="15875" y="55037"/>
                      <a:pt x="15408" y="57293"/>
                      <a:pt x="15408" y="60000"/>
                    </a:cubicBezTo>
                    <a:cubicBezTo>
                      <a:pt x="15408" y="60451"/>
                      <a:pt x="15408" y="60902"/>
                      <a:pt x="15408" y="61353"/>
                    </a:cubicBezTo>
                    <a:cubicBezTo>
                      <a:pt x="15875" y="63157"/>
                      <a:pt x="15875" y="64962"/>
                      <a:pt x="16342" y="66766"/>
                    </a:cubicBezTo>
                    <a:cubicBezTo>
                      <a:pt x="4202" y="73533"/>
                      <a:pt x="4202" y="73533"/>
                      <a:pt x="4202" y="73533"/>
                    </a:cubicBezTo>
                    <a:cubicBezTo>
                      <a:pt x="933" y="75338"/>
                      <a:pt x="0" y="77593"/>
                      <a:pt x="1867" y="80751"/>
                    </a:cubicBezTo>
                    <a:cubicBezTo>
                      <a:pt x="1867" y="80751"/>
                      <a:pt x="1867" y="80751"/>
                      <a:pt x="1867" y="81203"/>
                    </a:cubicBezTo>
                    <a:cubicBezTo>
                      <a:pt x="11673" y="97443"/>
                      <a:pt x="11673" y="97443"/>
                      <a:pt x="11673" y="97443"/>
                    </a:cubicBezTo>
                    <a:cubicBezTo>
                      <a:pt x="13073" y="99699"/>
                      <a:pt x="14474" y="100601"/>
                      <a:pt x="16342" y="100601"/>
                    </a:cubicBezTo>
                    <a:cubicBezTo>
                      <a:pt x="17743" y="100601"/>
                      <a:pt x="18677" y="100150"/>
                      <a:pt x="20077" y="99699"/>
                    </a:cubicBezTo>
                    <a:cubicBezTo>
                      <a:pt x="31750" y="93383"/>
                      <a:pt x="31750" y="93383"/>
                      <a:pt x="31750" y="93383"/>
                    </a:cubicBezTo>
                    <a:cubicBezTo>
                      <a:pt x="35486" y="96541"/>
                      <a:pt x="40155" y="98796"/>
                      <a:pt x="44824" y="100601"/>
                    </a:cubicBezTo>
                    <a:cubicBezTo>
                      <a:pt x="44824" y="114135"/>
                      <a:pt x="44824" y="114135"/>
                      <a:pt x="44824" y="114135"/>
                    </a:cubicBezTo>
                    <a:cubicBezTo>
                      <a:pt x="44824" y="118195"/>
                      <a:pt x="46692" y="120000"/>
                      <a:pt x="50428" y="120000"/>
                    </a:cubicBezTo>
                    <a:cubicBezTo>
                      <a:pt x="69571" y="120000"/>
                      <a:pt x="69571" y="120000"/>
                      <a:pt x="69571" y="120000"/>
                    </a:cubicBezTo>
                    <a:cubicBezTo>
                      <a:pt x="73774" y="120000"/>
                      <a:pt x="75642" y="118195"/>
                      <a:pt x="75642" y="114135"/>
                    </a:cubicBezTo>
                    <a:cubicBezTo>
                      <a:pt x="75642" y="100601"/>
                      <a:pt x="75642" y="100601"/>
                      <a:pt x="75642" y="100601"/>
                    </a:cubicBezTo>
                    <a:cubicBezTo>
                      <a:pt x="78443" y="99248"/>
                      <a:pt x="81245" y="97894"/>
                      <a:pt x="84046" y="96541"/>
                    </a:cubicBezTo>
                    <a:cubicBezTo>
                      <a:pt x="85447" y="95639"/>
                      <a:pt x="86848" y="94285"/>
                      <a:pt x="88249" y="93383"/>
                    </a:cubicBezTo>
                    <a:cubicBezTo>
                      <a:pt x="100389" y="100601"/>
                      <a:pt x="100389" y="100601"/>
                      <a:pt x="100389" y="100601"/>
                    </a:cubicBezTo>
                    <a:cubicBezTo>
                      <a:pt x="101789" y="101052"/>
                      <a:pt x="102723" y="101503"/>
                      <a:pt x="103657" y="101503"/>
                    </a:cubicBezTo>
                    <a:cubicBezTo>
                      <a:pt x="105525" y="101503"/>
                      <a:pt x="106926" y="100601"/>
                      <a:pt x="108326" y="98345"/>
                    </a:cubicBezTo>
                    <a:cubicBezTo>
                      <a:pt x="118132" y="82105"/>
                      <a:pt x="118132" y="82105"/>
                      <a:pt x="118132" y="82105"/>
                    </a:cubicBezTo>
                    <a:cubicBezTo>
                      <a:pt x="118599" y="81654"/>
                      <a:pt x="118599" y="81203"/>
                      <a:pt x="119066" y="80751"/>
                    </a:cubicBezTo>
                    <a:cubicBezTo>
                      <a:pt x="119533" y="79398"/>
                      <a:pt x="119533" y="78045"/>
                      <a:pt x="119066" y="77142"/>
                    </a:cubicBezTo>
                    <a:cubicBezTo>
                      <a:pt x="118599" y="76240"/>
                      <a:pt x="117665" y="74887"/>
                      <a:pt x="116264" y="73984"/>
                    </a:cubicBezTo>
                    <a:cubicBezTo>
                      <a:pt x="104124" y="67218"/>
                      <a:pt x="104124" y="67218"/>
                      <a:pt x="104124" y="67218"/>
                    </a:cubicBezTo>
                    <a:cubicBezTo>
                      <a:pt x="104591" y="64962"/>
                      <a:pt x="104591" y="62706"/>
                      <a:pt x="104591" y="60000"/>
                    </a:cubicBezTo>
                    <a:cubicBezTo>
                      <a:pt x="104591" y="59548"/>
                      <a:pt x="104591" y="59097"/>
                      <a:pt x="104591" y="58646"/>
                    </a:cubicBezTo>
                    <a:cubicBezTo>
                      <a:pt x="104591" y="56842"/>
                      <a:pt x="104591" y="55037"/>
                      <a:pt x="104124" y="53233"/>
                    </a:cubicBezTo>
                    <a:cubicBezTo>
                      <a:pt x="116264" y="46917"/>
                      <a:pt x="116264" y="46917"/>
                      <a:pt x="116264" y="46917"/>
                    </a:cubicBezTo>
                    <a:cubicBezTo>
                      <a:pt x="119533" y="44661"/>
                      <a:pt x="120000" y="42406"/>
                      <a:pt x="118132" y="38796"/>
                    </a:cubicBezTo>
                    <a:cubicBezTo>
                      <a:pt x="108326" y="22556"/>
                      <a:pt x="108326" y="22556"/>
                      <a:pt x="108326" y="22556"/>
                    </a:cubicBezTo>
                    <a:cubicBezTo>
                      <a:pt x="107392" y="20300"/>
                      <a:pt x="105525" y="19398"/>
                      <a:pt x="103657" y="19398"/>
                    </a:cubicBezTo>
                    <a:cubicBezTo>
                      <a:pt x="102723" y="19398"/>
                      <a:pt x="101789" y="19849"/>
                      <a:pt x="100389" y="20300"/>
                    </a:cubicBezTo>
                    <a:cubicBezTo>
                      <a:pt x="88715" y="27067"/>
                      <a:pt x="88715" y="27067"/>
                      <a:pt x="88715" y="27067"/>
                    </a:cubicBezTo>
                    <a:cubicBezTo>
                      <a:pt x="84513" y="23458"/>
                      <a:pt x="80311" y="21203"/>
                      <a:pt x="75642" y="19398"/>
                    </a:cubicBezTo>
                    <a:cubicBezTo>
                      <a:pt x="75642" y="5864"/>
                      <a:pt x="75642" y="5864"/>
                      <a:pt x="75642" y="5864"/>
                    </a:cubicBezTo>
                    <a:cubicBezTo>
                      <a:pt x="75642" y="1804"/>
                      <a:pt x="73774" y="0"/>
                      <a:pt x="69571" y="0"/>
                    </a:cubicBezTo>
                    <a:close/>
                  </a:path>
                </a:pathLst>
              </a:cu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31" name="Shape 1431"/>
              <p:cNvSpPr/>
              <p:nvPr/>
            </p:nvSpPr>
            <p:spPr>
              <a:xfrm>
                <a:off x="-1180262" y="2242150"/>
                <a:ext cx="277800" cy="281099"/>
              </a:xfrm>
              <a:custGeom>
                <a:avLst/>
                <a:gdLst/>
                <a:ahLst/>
                <a:cxnLst/>
                <a:rect l="0" t="0" r="0" b="0"/>
                <a:pathLst>
                  <a:path w="120000" h="120000" extrusionOk="0">
                    <a:moveTo>
                      <a:pt x="59405" y="120000"/>
                    </a:moveTo>
                    <a:cubicBezTo>
                      <a:pt x="43960" y="120000"/>
                      <a:pt x="29702" y="114117"/>
                      <a:pt x="16633" y="102352"/>
                    </a:cubicBezTo>
                    <a:cubicBezTo>
                      <a:pt x="5940" y="90588"/>
                      <a:pt x="0" y="76470"/>
                      <a:pt x="0" y="60000"/>
                    </a:cubicBezTo>
                    <a:cubicBezTo>
                      <a:pt x="0" y="43529"/>
                      <a:pt x="5940" y="29411"/>
                      <a:pt x="16633" y="17647"/>
                    </a:cubicBezTo>
                    <a:cubicBezTo>
                      <a:pt x="28514" y="5882"/>
                      <a:pt x="42772" y="0"/>
                      <a:pt x="59405" y="0"/>
                    </a:cubicBezTo>
                    <a:cubicBezTo>
                      <a:pt x="76039" y="0"/>
                      <a:pt x="90297" y="5882"/>
                      <a:pt x="102178" y="17647"/>
                    </a:cubicBezTo>
                    <a:cubicBezTo>
                      <a:pt x="114059" y="29411"/>
                      <a:pt x="120000" y="43529"/>
                      <a:pt x="120000" y="60000"/>
                    </a:cubicBezTo>
                    <a:cubicBezTo>
                      <a:pt x="120000" y="76470"/>
                      <a:pt x="114059" y="90588"/>
                      <a:pt x="102178" y="102352"/>
                    </a:cubicBezTo>
                    <a:cubicBezTo>
                      <a:pt x="90297" y="114117"/>
                      <a:pt x="76039" y="120000"/>
                      <a:pt x="59405" y="120000"/>
                    </a:cubicBezTo>
                    <a:close/>
                    <a:moveTo>
                      <a:pt x="59405" y="12941"/>
                    </a:moveTo>
                    <a:cubicBezTo>
                      <a:pt x="46336" y="12941"/>
                      <a:pt x="35643" y="16470"/>
                      <a:pt x="26138" y="25882"/>
                    </a:cubicBezTo>
                    <a:cubicBezTo>
                      <a:pt x="16633" y="35294"/>
                      <a:pt x="11881" y="47058"/>
                      <a:pt x="11881" y="60000"/>
                    </a:cubicBezTo>
                    <a:cubicBezTo>
                      <a:pt x="11881" y="74117"/>
                      <a:pt x="16633" y="84705"/>
                      <a:pt x="26138" y="94117"/>
                    </a:cubicBezTo>
                    <a:cubicBezTo>
                      <a:pt x="35643" y="103529"/>
                      <a:pt x="46336" y="108235"/>
                      <a:pt x="59405" y="108235"/>
                    </a:cubicBezTo>
                    <a:cubicBezTo>
                      <a:pt x="73663" y="108235"/>
                      <a:pt x="84356" y="103529"/>
                      <a:pt x="93861" y="94117"/>
                    </a:cubicBezTo>
                    <a:cubicBezTo>
                      <a:pt x="103366" y="84705"/>
                      <a:pt x="108118" y="74117"/>
                      <a:pt x="108118" y="60000"/>
                    </a:cubicBezTo>
                    <a:cubicBezTo>
                      <a:pt x="108118" y="47058"/>
                      <a:pt x="103366" y="35294"/>
                      <a:pt x="93861" y="25882"/>
                    </a:cubicBezTo>
                    <a:cubicBezTo>
                      <a:pt x="84356" y="16470"/>
                      <a:pt x="73663" y="12941"/>
                      <a:pt x="59405" y="12941"/>
                    </a:cubicBezTo>
                    <a:close/>
                  </a:path>
                </a:pathLst>
              </a:cu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1432" name="Shape 1432"/>
          <p:cNvGrpSpPr/>
          <p:nvPr/>
        </p:nvGrpSpPr>
        <p:grpSpPr>
          <a:xfrm>
            <a:off x="5360556" y="931349"/>
            <a:ext cx="535325" cy="535325"/>
            <a:chOff x="5638350" y="937187"/>
            <a:chExt cx="592449" cy="592449"/>
          </a:xfrm>
        </p:grpSpPr>
        <p:sp>
          <p:nvSpPr>
            <p:cNvPr id="1433" name="Shape 1433"/>
            <p:cNvSpPr/>
            <p:nvPr/>
          </p:nvSpPr>
          <p:spPr>
            <a:xfrm>
              <a:off x="5638350"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Monitoring</a:t>
              </a:r>
            </a:p>
          </p:txBody>
        </p:sp>
        <p:grpSp>
          <p:nvGrpSpPr>
            <p:cNvPr id="1434" name="Shape 1434"/>
            <p:cNvGrpSpPr/>
            <p:nvPr/>
          </p:nvGrpSpPr>
          <p:grpSpPr>
            <a:xfrm>
              <a:off x="5737830" y="990567"/>
              <a:ext cx="393485" cy="364393"/>
              <a:chOff x="-5046662" y="-195257"/>
              <a:chExt cx="906599" cy="736499"/>
            </a:xfrm>
          </p:grpSpPr>
          <p:sp>
            <p:nvSpPr>
              <p:cNvPr id="1435" name="Shape 1435"/>
              <p:cNvSpPr/>
              <p:nvPr/>
            </p:nvSpPr>
            <p:spPr>
              <a:xfrm>
                <a:off x="-5046662" y="-195257"/>
                <a:ext cx="906599" cy="736499"/>
              </a:xfrm>
              <a:custGeom>
                <a:avLst/>
                <a:gdLst/>
                <a:ahLst/>
                <a:cxnLst/>
                <a:rect l="0" t="0" r="0" b="0"/>
                <a:pathLst>
                  <a:path w="120000" h="120000" extrusionOk="0">
                    <a:moveTo>
                      <a:pt x="112500" y="0"/>
                    </a:moveTo>
                    <a:cubicBezTo>
                      <a:pt x="7500" y="0"/>
                      <a:pt x="7500" y="0"/>
                      <a:pt x="7500" y="0"/>
                    </a:cubicBezTo>
                    <a:cubicBezTo>
                      <a:pt x="3333" y="0"/>
                      <a:pt x="0" y="4102"/>
                      <a:pt x="0" y="9230"/>
                    </a:cubicBezTo>
                    <a:cubicBezTo>
                      <a:pt x="0" y="96923"/>
                      <a:pt x="0" y="96923"/>
                      <a:pt x="0" y="96923"/>
                    </a:cubicBezTo>
                    <a:cubicBezTo>
                      <a:pt x="0" y="102051"/>
                      <a:pt x="3333" y="106153"/>
                      <a:pt x="7500" y="106153"/>
                    </a:cubicBezTo>
                    <a:cubicBezTo>
                      <a:pt x="52500" y="106153"/>
                      <a:pt x="52500" y="106153"/>
                      <a:pt x="52500" y="106153"/>
                    </a:cubicBezTo>
                    <a:cubicBezTo>
                      <a:pt x="52500" y="115384"/>
                      <a:pt x="52500" y="115384"/>
                      <a:pt x="52500" y="115384"/>
                    </a:cubicBezTo>
                    <a:cubicBezTo>
                      <a:pt x="37500" y="115384"/>
                      <a:pt x="37500" y="115384"/>
                      <a:pt x="37500" y="115384"/>
                    </a:cubicBezTo>
                    <a:cubicBezTo>
                      <a:pt x="37500" y="120000"/>
                      <a:pt x="37500" y="120000"/>
                      <a:pt x="37500" y="120000"/>
                    </a:cubicBezTo>
                    <a:cubicBezTo>
                      <a:pt x="82500" y="120000"/>
                      <a:pt x="82500" y="120000"/>
                      <a:pt x="82500" y="120000"/>
                    </a:cubicBezTo>
                    <a:cubicBezTo>
                      <a:pt x="82500" y="115384"/>
                      <a:pt x="82500" y="115384"/>
                      <a:pt x="82500" y="115384"/>
                    </a:cubicBezTo>
                    <a:cubicBezTo>
                      <a:pt x="67500" y="115384"/>
                      <a:pt x="67500" y="115384"/>
                      <a:pt x="67500" y="115384"/>
                    </a:cubicBezTo>
                    <a:cubicBezTo>
                      <a:pt x="67500" y="106153"/>
                      <a:pt x="67500" y="106153"/>
                      <a:pt x="67500" y="106153"/>
                    </a:cubicBezTo>
                    <a:cubicBezTo>
                      <a:pt x="112500" y="106153"/>
                      <a:pt x="112500" y="106153"/>
                      <a:pt x="112500" y="106153"/>
                    </a:cubicBezTo>
                    <a:cubicBezTo>
                      <a:pt x="116666" y="106153"/>
                      <a:pt x="120000" y="102051"/>
                      <a:pt x="120000" y="96923"/>
                    </a:cubicBezTo>
                    <a:cubicBezTo>
                      <a:pt x="120000" y="9230"/>
                      <a:pt x="120000" y="9230"/>
                      <a:pt x="120000" y="9230"/>
                    </a:cubicBezTo>
                    <a:cubicBezTo>
                      <a:pt x="120000" y="4102"/>
                      <a:pt x="116666" y="0"/>
                      <a:pt x="112500" y="0"/>
                    </a:cubicBezTo>
                    <a:close/>
                    <a:moveTo>
                      <a:pt x="63750" y="115384"/>
                    </a:moveTo>
                    <a:cubicBezTo>
                      <a:pt x="56250" y="115384"/>
                      <a:pt x="56250" y="115384"/>
                      <a:pt x="56250" y="115384"/>
                    </a:cubicBezTo>
                    <a:cubicBezTo>
                      <a:pt x="56250" y="106153"/>
                      <a:pt x="56250" y="106153"/>
                      <a:pt x="56250" y="106153"/>
                    </a:cubicBezTo>
                    <a:cubicBezTo>
                      <a:pt x="63750" y="106153"/>
                      <a:pt x="63750" y="106153"/>
                      <a:pt x="63750" y="106153"/>
                    </a:cubicBezTo>
                    <a:lnTo>
                      <a:pt x="63750" y="115384"/>
                    </a:lnTo>
                    <a:close/>
                    <a:moveTo>
                      <a:pt x="116250" y="96923"/>
                    </a:moveTo>
                    <a:cubicBezTo>
                      <a:pt x="116250" y="99487"/>
                      <a:pt x="114583" y="101538"/>
                      <a:pt x="112500" y="101538"/>
                    </a:cubicBezTo>
                    <a:cubicBezTo>
                      <a:pt x="7500" y="101538"/>
                      <a:pt x="7500" y="101538"/>
                      <a:pt x="7500" y="101538"/>
                    </a:cubicBezTo>
                    <a:cubicBezTo>
                      <a:pt x="5416" y="101538"/>
                      <a:pt x="3750" y="99487"/>
                      <a:pt x="3750" y="96923"/>
                    </a:cubicBezTo>
                    <a:cubicBezTo>
                      <a:pt x="3750" y="9230"/>
                      <a:pt x="3750" y="9230"/>
                      <a:pt x="3750" y="9230"/>
                    </a:cubicBezTo>
                    <a:cubicBezTo>
                      <a:pt x="3750" y="6666"/>
                      <a:pt x="5416" y="4615"/>
                      <a:pt x="7500" y="4615"/>
                    </a:cubicBezTo>
                    <a:cubicBezTo>
                      <a:pt x="112500" y="4615"/>
                      <a:pt x="112500" y="4615"/>
                      <a:pt x="112500" y="4615"/>
                    </a:cubicBezTo>
                    <a:cubicBezTo>
                      <a:pt x="114583" y="4615"/>
                      <a:pt x="116250" y="6666"/>
                      <a:pt x="116250" y="9230"/>
                    </a:cubicBezTo>
                    <a:lnTo>
                      <a:pt x="116250" y="96923"/>
                    </a:lnTo>
                    <a:close/>
                  </a:path>
                </a:pathLst>
              </a:cu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36" name="Shape 1436"/>
              <p:cNvSpPr/>
              <p:nvPr/>
            </p:nvSpPr>
            <p:spPr>
              <a:xfrm>
                <a:off x="-4991100" y="-138107"/>
                <a:ext cx="793800" cy="452400"/>
              </a:xfrm>
              <a:custGeom>
                <a:avLst/>
                <a:gdLst/>
                <a:ahLst/>
                <a:cxnLst/>
                <a:rect l="0" t="0" r="0" b="0"/>
                <a:pathLst>
                  <a:path w="120000" h="120000" extrusionOk="0">
                    <a:moveTo>
                      <a:pt x="0" y="119999"/>
                    </a:moveTo>
                    <a:lnTo>
                      <a:pt x="120000" y="119999"/>
                    </a:lnTo>
                    <a:lnTo>
                      <a:pt x="120000" y="0"/>
                    </a:lnTo>
                    <a:lnTo>
                      <a:pt x="0" y="0"/>
                    </a:lnTo>
                    <a:lnTo>
                      <a:pt x="0" y="119999"/>
                    </a:lnTo>
                    <a:close/>
                    <a:moveTo>
                      <a:pt x="4320" y="7578"/>
                    </a:moveTo>
                    <a:lnTo>
                      <a:pt x="115680" y="7578"/>
                    </a:lnTo>
                    <a:lnTo>
                      <a:pt x="115680" y="112421"/>
                    </a:lnTo>
                    <a:lnTo>
                      <a:pt x="4320" y="112421"/>
                    </a:lnTo>
                    <a:lnTo>
                      <a:pt x="4320" y="7578"/>
                    </a:lnTo>
                    <a:close/>
                  </a:path>
                </a:pathLst>
              </a:cu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37" name="Shape 1437"/>
              <p:cNvSpPr/>
              <p:nvPr/>
            </p:nvSpPr>
            <p:spPr>
              <a:xfrm>
                <a:off x="-4622800" y="342900"/>
                <a:ext cx="57299" cy="57299"/>
              </a:xfrm>
              <a:prstGeom prst="ellipse">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1438" name="Shape 1438"/>
          <p:cNvGrpSpPr/>
          <p:nvPr/>
        </p:nvGrpSpPr>
        <p:grpSpPr>
          <a:xfrm>
            <a:off x="5953555" y="931349"/>
            <a:ext cx="535325" cy="535325"/>
            <a:chOff x="6318835" y="937187"/>
            <a:chExt cx="592449" cy="592449"/>
          </a:xfrm>
        </p:grpSpPr>
        <p:sp>
          <p:nvSpPr>
            <p:cNvPr id="1439" name="Shape 1439"/>
            <p:cNvSpPr/>
            <p:nvPr/>
          </p:nvSpPr>
          <p:spPr>
            <a:xfrm>
              <a:off x="6318835"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Logging</a:t>
              </a:r>
            </a:p>
          </p:txBody>
        </p:sp>
        <p:grpSp>
          <p:nvGrpSpPr>
            <p:cNvPr id="1440" name="Shape 1440"/>
            <p:cNvGrpSpPr/>
            <p:nvPr/>
          </p:nvGrpSpPr>
          <p:grpSpPr>
            <a:xfrm>
              <a:off x="6493698" y="1010745"/>
              <a:ext cx="242722" cy="297065"/>
              <a:chOff x="-1890940" y="3843287"/>
              <a:chExt cx="502228" cy="656999"/>
            </a:xfrm>
          </p:grpSpPr>
          <p:sp>
            <p:nvSpPr>
              <p:cNvPr id="1441" name="Shape 1441"/>
              <p:cNvSpPr/>
              <p:nvPr/>
            </p:nvSpPr>
            <p:spPr>
              <a:xfrm>
                <a:off x="-1890940" y="3843287"/>
                <a:ext cx="502200" cy="656999"/>
              </a:xfrm>
              <a:custGeom>
                <a:avLst/>
                <a:gdLst/>
                <a:ahLst/>
                <a:cxnLst/>
                <a:rect l="0" t="0" r="0" b="0"/>
                <a:pathLst>
                  <a:path w="120000" h="120000" extrusionOk="0">
                    <a:moveTo>
                      <a:pt x="80391" y="120000"/>
                    </a:moveTo>
                    <a:lnTo>
                      <a:pt x="0" y="120000"/>
                    </a:lnTo>
                    <a:lnTo>
                      <a:pt x="0" y="0"/>
                    </a:lnTo>
                    <a:lnTo>
                      <a:pt x="120000" y="0"/>
                    </a:lnTo>
                    <a:lnTo>
                      <a:pt x="120000" y="89607"/>
                    </a:lnTo>
                    <a:lnTo>
                      <a:pt x="80391" y="120000"/>
                    </a:lnTo>
                    <a:close/>
                    <a:moveTo>
                      <a:pt x="6308" y="115177"/>
                    </a:moveTo>
                    <a:lnTo>
                      <a:pt x="77603" y="115177"/>
                    </a:lnTo>
                    <a:lnTo>
                      <a:pt x="113691" y="87588"/>
                    </a:lnTo>
                    <a:lnTo>
                      <a:pt x="113691" y="4822"/>
                    </a:lnTo>
                    <a:lnTo>
                      <a:pt x="6308" y="4822"/>
                    </a:lnTo>
                    <a:lnTo>
                      <a:pt x="6308" y="115177"/>
                    </a:lnTo>
                    <a:close/>
                  </a:path>
                </a:pathLst>
              </a:cu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42" name="Shape 1442"/>
              <p:cNvSpPr/>
              <p:nvPr/>
            </p:nvSpPr>
            <p:spPr>
              <a:xfrm>
                <a:off x="-1573512" y="4314823"/>
                <a:ext cx="184799" cy="185399"/>
              </a:xfrm>
              <a:custGeom>
                <a:avLst/>
                <a:gdLst/>
                <a:ahLst/>
                <a:cxnLst/>
                <a:rect l="0" t="0" r="0" b="0"/>
                <a:pathLst>
                  <a:path w="120000" h="120000" extrusionOk="0">
                    <a:moveTo>
                      <a:pt x="7346" y="119999"/>
                    </a:moveTo>
                    <a:cubicBezTo>
                      <a:pt x="7346" y="119999"/>
                      <a:pt x="4897" y="119999"/>
                      <a:pt x="4897" y="119999"/>
                    </a:cubicBezTo>
                    <a:cubicBezTo>
                      <a:pt x="2448" y="117551"/>
                      <a:pt x="0" y="115102"/>
                      <a:pt x="0" y="110204"/>
                    </a:cubicBezTo>
                    <a:cubicBezTo>
                      <a:pt x="0" y="7346"/>
                      <a:pt x="0" y="7346"/>
                      <a:pt x="0" y="7346"/>
                    </a:cubicBezTo>
                    <a:cubicBezTo>
                      <a:pt x="0" y="2448"/>
                      <a:pt x="2448" y="0"/>
                      <a:pt x="7346" y="0"/>
                    </a:cubicBezTo>
                    <a:cubicBezTo>
                      <a:pt x="110204" y="0"/>
                      <a:pt x="110204" y="0"/>
                      <a:pt x="110204" y="0"/>
                    </a:cubicBezTo>
                    <a:cubicBezTo>
                      <a:pt x="115102" y="0"/>
                      <a:pt x="117551" y="0"/>
                      <a:pt x="119999" y="4897"/>
                    </a:cubicBezTo>
                    <a:cubicBezTo>
                      <a:pt x="119999" y="7346"/>
                      <a:pt x="119999" y="12244"/>
                      <a:pt x="117551" y="14693"/>
                    </a:cubicBezTo>
                    <a:cubicBezTo>
                      <a:pt x="14693" y="117551"/>
                      <a:pt x="14693" y="117551"/>
                      <a:pt x="14693" y="117551"/>
                    </a:cubicBezTo>
                    <a:cubicBezTo>
                      <a:pt x="12244" y="119999"/>
                      <a:pt x="12244" y="119999"/>
                      <a:pt x="7346" y="119999"/>
                    </a:cubicBezTo>
                    <a:close/>
                    <a:moveTo>
                      <a:pt x="17142" y="17142"/>
                    </a:moveTo>
                    <a:cubicBezTo>
                      <a:pt x="17142" y="88163"/>
                      <a:pt x="17142" y="88163"/>
                      <a:pt x="17142" y="88163"/>
                    </a:cubicBezTo>
                    <a:cubicBezTo>
                      <a:pt x="90612" y="17142"/>
                      <a:pt x="90612" y="17142"/>
                      <a:pt x="90612" y="17142"/>
                    </a:cubicBezTo>
                    <a:lnTo>
                      <a:pt x="17142" y="17142"/>
                    </a:lnTo>
                    <a:close/>
                  </a:path>
                </a:pathLst>
              </a:cu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43" name="Shape 1443"/>
              <p:cNvSpPr/>
              <p:nvPr/>
            </p:nvSpPr>
            <p:spPr>
              <a:xfrm>
                <a:off x="-1808050" y="3978976"/>
                <a:ext cx="336599" cy="2999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44" name="Shape 1444"/>
              <p:cNvSpPr/>
              <p:nvPr/>
            </p:nvSpPr>
            <p:spPr>
              <a:xfrm>
                <a:off x="-1808050" y="4077214"/>
                <a:ext cx="336599" cy="2999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sp>
            <p:nvSpPr>
              <p:cNvPr id="1445" name="Shape 1445"/>
              <p:cNvSpPr/>
              <p:nvPr/>
            </p:nvSpPr>
            <p:spPr>
              <a:xfrm>
                <a:off x="-1808050" y="4175451"/>
                <a:ext cx="336599" cy="2999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1446" name="Shape 1446"/>
          <p:cNvGrpSpPr/>
          <p:nvPr/>
        </p:nvGrpSpPr>
        <p:grpSpPr>
          <a:xfrm>
            <a:off x="2395562" y="931349"/>
            <a:ext cx="535325" cy="535325"/>
            <a:chOff x="2392941" y="937187"/>
            <a:chExt cx="592449" cy="592449"/>
          </a:xfrm>
        </p:grpSpPr>
        <p:sp>
          <p:nvSpPr>
            <p:cNvPr id="1447" name="Shape 1447"/>
            <p:cNvSpPr/>
            <p:nvPr/>
          </p:nvSpPr>
          <p:spPr>
            <a:xfrm>
              <a:off x="2392941"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CI/CD</a:t>
              </a:r>
            </a:p>
          </p:txBody>
        </p:sp>
        <p:sp>
          <p:nvSpPr>
            <p:cNvPr id="1448" name="Shape 1448"/>
            <p:cNvSpPr/>
            <p:nvPr/>
          </p:nvSpPr>
          <p:spPr>
            <a:xfrm>
              <a:off x="2512694" y="990567"/>
              <a:ext cx="352943" cy="347385"/>
            </a:xfrm>
            <a:custGeom>
              <a:avLst/>
              <a:gdLst/>
              <a:ahLst/>
              <a:cxnLst/>
              <a:rect l="0" t="0" r="0" b="0"/>
              <a:pathLst>
                <a:path w="120000" h="120000" extrusionOk="0">
                  <a:moveTo>
                    <a:pt x="61818" y="120000"/>
                  </a:moveTo>
                  <a:cubicBezTo>
                    <a:pt x="40727" y="98972"/>
                    <a:pt x="40727" y="98972"/>
                    <a:pt x="40727" y="98972"/>
                  </a:cubicBezTo>
                  <a:cubicBezTo>
                    <a:pt x="61818" y="77945"/>
                    <a:pt x="61818" y="77945"/>
                    <a:pt x="61818" y="77945"/>
                  </a:cubicBezTo>
                  <a:cubicBezTo>
                    <a:pt x="61818" y="91722"/>
                    <a:pt x="61818" y="91722"/>
                    <a:pt x="61818" y="91722"/>
                  </a:cubicBezTo>
                  <a:cubicBezTo>
                    <a:pt x="70909" y="91359"/>
                    <a:pt x="79272" y="87009"/>
                    <a:pt x="85090" y="79758"/>
                  </a:cubicBezTo>
                  <a:cubicBezTo>
                    <a:pt x="86181" y="77945"/>
                    <a:pt x="86181" y="77945"/>
                    <a:pt x="86181" y="77945"/>
                  </a:cubicBezTo>
                  <a:cubicBezTo>
                    <a:pt x="96727" y="88459"/>
                    <a:pt x="96727" y="88459"/>
                    <a:pt x="96727" y="88459"/>
                  </a:cubicBezTo>
                  <a:cubicBezTo>
                    <a:pt x="95636" y="89909"/>
                    <a:pt x="95636" y="89909"/>
                    <a:pt x="95636" y="89909"/>
                  </a:cubicBezTo>
                  <a:cubicBezTo>
                    <a:pt x="87272" y="99697"/>
                    <a:pt x="74909" y="105861"/>
                    <a:pt x="61818" y="106223"/>
                  </a:cubicBezTo>
                  <a:lnTo>
                    <a:pt x="61818" y="120000"/>
                  </a:lnTo>
                  <a:close/>
                  <a:moveTo>
                    <a:pt x="45818" y="98972"/>
                  </a:moveTo>
                  <a:cubicBezTo>
                    <a:pt x="58181" y="111661"/>
                    <a:pt x="58181" y="111661"/>
                    <a:pt x="58181" y="111661"/>
                  </a:cubicBezTo>
                  <a:cubicBezTo>
                    <a:pt x="58181" y="102960"/>
                    <a:pt x="58181" y="102960"/>
                    <a:pt x="58181" y="102960"/>
                  </a:cubicBezTo>
                  <a:cubicBezTo>
                    <a:pt x="60000" y="102960"/>
                    <a:pt x="60000" y="102960"/>
                    <a:pt x="60000" y="102960"/>
                  </a:cubicBezTo>
                  <a:cubicBezTo>
                    <a:pt x="72363" y="102960"/>
                    <a:pt x="83636" y="97885"/>
                    <a:pt x="92000" y="88821"/>
                  </a:cubicBezTo>
                  <a:cubicBezTo>
                    <a:pt x="86545" y="83383"/>
                    <a:pt x="86545" y="83383"/>
                    <a:pt x="86545" y="83383"/>
                  </a:cubicBezTo>
                  <a:cubicBezTo>
                    <a:pt x="79636" y="90996"/>
                    <a:pt x="70181" y="95347"/>
                    <a:pt x="60000" y="95347"/>
                  </a:cubicBezTo>
                  <a:cubicBezTo>
                    <a:pt x="58181" y="95347"/>
                    <a:pt x="58181" y="95347"/>
                    <a:pt x="58181" y="95347"/>
                  </a:cubicBezTo>
                  <a:cubicBezTo>
                    <a:pt x="58181" y="86646"/>
                    <a:pt x="58181" y="86646"/>
                    <a:pt x="58181" y="86646"/>
                  </a:cubicBezTo>
                  <a:lnTo>
                    <a:pt x="45818" y="98972"/>
                  </a:lnTo>
                  <a:close/>
                  <a:moveTo>
                    <a:pt x="31636" y="96435"/>
                  </a:moveTo>
                  <a:cubicBezTo>
                    <a:pt x="30181" y="95709"/>
                    <a:pt x="30181" y="95709"/>
                    <a:pt x="30181" y="95709"/>
                  </a:cubicBezTo>
                  <a:cubicBezTo>
                    <a:pt x="20000" y="87009"/>
                    <a:pt x="14181" y="74682"/>
                    <a:pt x="13818" y="61631"/>
                  </a:cubicBezTo>
                  <a:cubicBezTo>
                    <a:pt x="0" y="61631"/>
                    <a:pt x="0" y="61631"/>
                    <a:pt x="0" y="61631"/>
                  </a:cubicBezTo>
                  <a:cubicBezTo>
                    <a:pt x="21090" y="40966"/>
                    <a:pt x="21090" y="40966"/>
                    <a:pt x="21090" y="40966"/>
                  </a:cubicBezTo>
                  <a:cubicBezTo>
                    <a:pt x="41818" y="61631"/>
                    <a:pt x="41818" y="61631"/>
                    <a:pt x="41818" y="61631"/>
                  </a:cubicBezTo>
                  <a:cubicBezTo>
                    <a:pt x="28363" y="61631"/>
                    <a:pt x="28363" y="61631"/>
                    <a:pt x="28363" y="61631"/>
                  </a:cubicBezTo>
                  <a:cubicBezTo>
                    <a:pt x="28727" y="70694"/>
                    <a:pt x="33090" y="79033"/>
                    <a:pt x="40363" y="84833"/>
                  </a:cubicBezTo>
                  <a:cubicBezTo>
                    <a:pt x="41818" y="86283"/>
                    <a:pt x="41818" y="86283"/>
                    <a:pt x="41818" y="86283"/>
                  </a:cubicBezTo>
                  <a:lnTo>
                    <a:pt x="31636" y="96435"/>
                  </a:lnTo>
                  <a:close/>
                  <a:moveTo>
                    <a:pt x="8363" y="58368"/>
                  </a:moveTo>
                  <a:cubicBezTo>
                    <a:pt x="17090" y="58368"/>
                    <a:pt x="17090" y="58368"/>
                    <a:pt x="17090" y="58368"/>
                  </a:cubicBezTo>
                  <a:cubicBezTo>
                    <a:pt x="17090" y="60181"/>
                    <a:pt x="17090" y="60181"/>
                    <a:pt x="17090" y="60181"/>
                  </a:cubicBezTo>
                  <a:cubicBezTo>
                    <a:pt x="17090" y="72145"/>
                    <a:pt x="22181" y="83746"/>
                    <a:pt x="31272" y="91722"/>
                  </a:cubicBezTo>
                  <a:cubicBezTo>
                    <a:pt x="36727" y="86283"/>
                    <a:pt x="36727" y="86283"/>
                    <a:pt x="36727" y="86283"/>
                  </a:cubicBezTo>
                  <a:cubicBezTo>
                    <a:pt x="29090" y="79758"/>
                    <a:pt x="24727" y="70332"/>
                    <a:pt x="24727" y="60181"/>
                  </a:cubicBezTo>
                  <a:cubicBezTo>
                    <a:pt x="24727" y="58368"/>
                    <a:pt x="24727" y="58368"/>
                    <a:pt x="24727" y="58368"/>
                  </a:cubicBezTo>
                  <a:cubicBezTo>
                    <a:pt x="33454" y="58368"/>
                    <a:pt x="33454" y="58368"/>
                    <a:pt x="33454" y="58368"/>
                  </a:cubicBezTo>
                  <a:cubicBezTo>
                    <a:pt x="21090" y="45679"/>
                    <a:pt x="21090" y="45679"/>
                    <a:pt x="21090" y="45679"/>
                  </a:cubicBezTo>
                  <a:lnTo>
                    <a:pt x="8363" y="58368"/>
                  </a:lnTo>
                  <a:close/>
                  <a:moveTo>
                    <a:pt x="99272" y="79395"/>
                  </a:moveTo>
                  <a:cubicBezTo>
                    <a:pt x="78181" y="58368"/>
                    <a:pt x="78181" y="58368"/>
                    <a:pt x="78181" y="58368"/>
                  </a:cubicBezTo>
                  <a:cubicBezTo>
                    <a:pt x="91636" y="58368"/>
                    <a:pt x="91636" y="58368"/>
                    <a:pt x="91636" y="58368"/>
                  </a:cubicBezTo>
                  <a:cubicBezTo>
                    <a:pt x="91272" y="49305"/>
                    <a:pt x="86909" y="40966"/>
                    <a:pt x="79636" y="35166"/>
                  </a:cubicBezTo>
                  <a:cubicBezTo>
                    <a:pt x="78181" y="34078"/>
                    <a:pt x="78181" y="34078"/>
                    <a:pt x="78181" y="34078"/>
                  </a:cubicBezTo>
                  <a:cubicBezTo>
                    <a:pt x="88727" y="23564"/>
                    <a:pt x="88727" y="23564"/>
                    <a:pt x="88727" y="23564"/>
                  </a:cubicBezTo>
                  <a:cubicBezTo>
                    <a:pt x="89818" y="24652"/>
                    <a:pt x="89818" y="24652"/>
                    <a:pt x="89818" y="24652"/>
                  </a:cubicBezTo>
                  <a:cubicBezTo>
                    <a:pt x="100000" y="32990"/>
                    <a:pt x="105818" y="45317"/>
                    <a:pt x="106545" y="58368"/>
                  </a:cubicBezTo>
                  <a:cubicBezTo>
                    <a:pt x="120000" y="58368"/>
                    <a:pt x="120000" y="58368"/>
                    <a:pt x="120000" y="58368"/>
                  </a:cubicBezTo>
                  <a:lnTo>
                    <a:pt x="99272" y="79395"/>
                  </a:lnTo>
                  <a:close/>
                  <a:moveTo>
                    <a:pt x="86545" y="61631"/>
                  </a:moveTo>
                  <a:cubicBezTo>
                    <a:pt x="99272" y="74320"/>
                    <a:pt x="99272" y="74320"/>
                    <a:pt x="99272" y="74320"/>
                  </a:cubicBezTo>
                  <a:cubicBezTo>
                    <a:pt x="111636" y="61631"/>
                    <a:pt x="111636" y="61631"/>
                    <a:pt x="111636" y="61631"/>
                  </a:cubicBezTo>
                  <a:cubicBezTo>
                    <a:pt x="102909" y="61631"/>
                    <a:pt x="102909" y="61631"/>
                    <a:pt x="102909" y="61631"/>
                  </a:cubicBezTo>
                  <a:cubicBezTo>
                    <a:pt x="102909" y="60181"/>
                    <a:pt x="102909" y="60181"/>
                    <a:pt x="102909" y="60181"/>
                  </a:cubicBezTo>
                  <a:cubicBezTo>
                    <a:pt x="102909" y="47854"/>
                    <a:pt x="97818" y="36253"/>
                    <a:pt x="88727" y="28277"/>
                  </a:cubicBezTo>
                  <a:cubicBezTo>
                    <a:pt x="83272" y="33716"/>
                    <a:pt x="83272" y="33716"/>
                    <a:pt x="83272" y="33716"/>
                  </a:cubicBezTo>
                  <a:cubicBezTo>
                    <a:pt x="90909" y="40241"/>
                    <a:pt x="95272" y="50030"/>
                    <a:pt x="95272" y="60181"/>
                  </a:cubicBezTo>
                  <a:cubicBezTo>
                    <a:pt x="95272" y="61631"/>
                    <a:pt x="95272" y="61631"/>
                    <a:pt x="95272" y="61631"/>
                  </a:cubicBezTo>
                  <a:lnTo>
                    <a:pt x="86545" y="61631"/>
                  </a:lnTo>
                  <a:close/>
                  <a:moveTo>
                    <a:pt x="33818" y="42054"/>
                  </a:moveTo>
                  <a:cubicBezTo>
                    <a:pt x="23272" y="31540"/>
                    <a:pt x="23272" y="31540"/>
                    <a:pt x="23272" y="31540"/>
                  </a:cubicBezTo>
                  <a:cubicBezTo>
                    <a:pt x="24363" y="30453"/>
                    <a:pt x="24363" y="30453"/>
                    <a:pt x="24363" y="30453"/>
                  </a:cubicBezTo>
                  <a:cubicBezTo>
                    <a:pt x="33090" y="20302"/>
                    <a:pt x="45090" y="14138"/>
                    <a:pt x="58181" y="13776"/>
                  </a:cubicBezTo>
                  <a:cubicBezTo>
                    <a:pt x="58181" y="0"/>
                    <a:pt x="58181" y="0"/>
                    <a:pt x="58181" y="0"/>
                  </a:cubicBezTo>
                  <a:cubicBezTo>
                    <a:pt x="79272" y="21027"/>
                    <a:pt x="79272" y="21027"/>
                    <a:pt x="79272" y="21027"/>
                  </a:cubicBezTo>
                  <a:cubicBezTo>
                    <a:pt x="58181" y="42054"/>
                    <a:pt x="58181" y="42054"/>
                    <a:pt x="58181" y="42054"/>
                  </a:cubicBezTo>
                  <a:cubicBezTo>
                    <a:pt x="58181" y="28277"/>
                    <a:pt x="58181" y="28277"/>
                    <a:pt x="58181" y="28277"/>
                  </a:cubicBezTo>
                  <a:cubicBezTo>
                    <a:pt x="49090" y="29003"/>
                    <a:pt x="40727" y="33353"/>
                    <a:pt x="35272" y="40604"/>
                  </a:cubicBezTo>
                  <a:lnTo>
                    <a:pt x="33818" y="42054"/>
                  </a:lnTo>
                  <a:close/>
                  <a:moveTo>
                    <a:pt x="28000" y="31540"/>
                  </a:moveTo>
                  <a:cubicBezTo>
                    <a:pt x="33454" y="36978"/>
                    <a:pt x="33454" y="36978"/>
                    <a:pt x="33454" y="36978"/>
                  </a:cubicBezTo>
                  <a:cubicBezTo>
                    <a:pt x="40363" y="29365"/>
                    <a:pt x="49818" y="25015"/>
                    <a:pt x="60000" y="25015"/>
                  </a:cubicBezTo>
                  <a:cubicBezTo>
                    <a:pt x="61818" y="25015"/>
                    <a:pt x="61818" y="25015"/>
                    <a:pt x="61818" y="25015"/>
                  </a:cubicBezTo>
                  <a:cubicBezTo>
                    <a:pt x="61818" y="33716"/>
                    <a:pt x="61818" y="33716"/>
                    <a:pt x="61818" y="33716"/>
                  </a:cubicBezTo>
                  <a:cubicBezTo>
                    <a:pt x="74181" y="21027"/>
                    <a:pt x="74181" y="21027"/>
                    <a:pt x="74181" y="21027"/>
                  </a:cubicBezTo>
                  <a:cubicBezTo>
                    <a:pt x="61818" y="8700"/>
                    <a:pt x="61818" y="8700"/>
                    <a:pt x="61818" y="8700"/>
                  </a:cubicBezTo>
                  <a:cubicBezTo>
                    <a:pt x="61818" y="17401"/>
                    <a:pt x="61818" y="17401"/>
                    <a:pt x="61818" y="17401"/>
                  </a:cubicBezTo>
                  <a:cubicBezTo>
                    <a:pt x="60000" y="17401"/>
                    <a:pt x="60000" y="17401"/>
                    <a:pt x="60000" y="17401"/>
                  </a:cubicBezTo>
                  <a:cubicBezTo>
                    <a:pt x="48000" y="17401"/>
                    <a:pt x="36363" y="22477"/>
                    <a:pt x="28000" y="31540"/>
                  </a:cubicBezTo>
                  <a:close/>
                </a:path>
              </a:pathLst>
            </a:cu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900" b="0" i="0" u="none" strike="noStrike" cap="none">
                <a:solidFill>
                  <a:srgbClr val="000000"/>
                </a:solidFill>
                <a:latin typeface="Arial"/>
                <a:ea typeface="Arial"/>
                <a:cs typeface="Arial"/>
                <a:sym typeface="Arial"/>
              </a:endParaRPr>
            </a:p>
          </p:txBody>
        </p:sp>
      </p:grpSp>
      <p:sp>
        <p:nvSpPr>
          <p:cNvPr id="1449" name="Shape 1449"/>
          <p:cNvSpPr/>
          <p:nvPr/>
        </p:nvSpPr>
        <p:spPr>
          <a:xfrm>
            <a:off x="6546557" y="931350"/>
            <a:ext cx="535326" cy="535326"/>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..more..</a:t>
            </a:r>
          </a:p>
        </p:txBody>
      </p:sp>
      <p:sp>
        <p:nvSpPr>
          <p:cNvPr id="1450" name="Shape 1450"/>
          <p:cNvSpPr/>
          <p:nvPr/>
        </p:nvSpPr>
        <p:spPr>
          <a:xfrm>
            <a:off x="1802618" y="3739414"/>
            <a:ext cx="5279263" cy="619947"/>
          </a:xfrm>
          <a:prstGeom prst="rect">
            <a:avLst/>
          </a:prstGeom>
          <a:solidFill>
            <a:srgbClr val="24ACFF"/>
          </a:solidFill>
          <a:ln>
            <a:noFill/>
          </a:ln>
        </p:spPr>
        <p:txBody>
          <a:bodyPr lIns="0" tIns="0" rIns="0" bIns="45700" anchor="b" anchorCtr="0">
            <a:noAutofit/>
          </a:bodyPr>
          <a:lstStyle/>
          <a:p>
            <a:pPr marL="0" marR="0" lvl="0" indent="0" algn="ctr" rtl="0">
              <a:lnSpc>
                <a:spcPct val="100000"/>
              </a:lnSpc>
              <a:spcBef>
                <a:spcPts val="0"/>
              </a:spcBef>
              <a:spcAft>
                <a:spcPts val="0"/>
              </a:spcAft>
              <a:buClr>
                <a:schemeClr val="accent1"/>
              </a:buClr>
              <a:buFont typeface="Arial"/>
              <a:buNone/>
            </a:pPr>
            <a:endParaRPr sz="900" b="0" i="0" u="none" strike="noStrike" cap="none">
              <a:solidFill>
                <a:schemeClr val="accent3"/>
              </a:solidFill>
              <a:latin typeface="Arial"/>
              <a:ea typeface="Arial"/>
              <a:cs typeface="Arial"/>
              <a:sym typeface="Arial"/>
            </a:endParaRPr>
          </a:p>
        </p:txBody>
      </p:sp>
      <p:sp>
        <p:nvSpPr>
          <p:cNvPr id="1451" name="Shape 1451"/>
          <p:cNvSpPr txBox="1"/>
          <p:nvPr/>
        </p:nvSpPr>
        <p:spPr>
          <a:xfrm>
            <a:off x="3658717" y="3667037"/>
            <a:ext cx="1480608" cy="24396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1200" b="0" i="0" u="none" strike="noStrike" cap="none">
                <a:solidFill>
                  <a:srgbClr val="FFFFFF"/>
                </a:solidFill>
                <a:latin typeface="Arial"/>
                <a:ea typeface="Arial"/>
                <a:cs typeface="Arial"/>
                <a:sym typeface="Arial"/>
              </a:rPr>
              <a:t>Infrastructure</a:t>
            </a:r>
          </a:p>
        </p:txBody>
      </p:sp>
      <p:sp>
        <p:nvSpPr>
          <p:cNvPr id="1452" name="Shape 1452"/>
          <p:cNvSpPr/>
          <p:nvPr/>
        </p:nvSpPr>
        <p:spPr>
          <a:xfrm>
            <a:off x="1802564" y="1523765"/>
            <a:ext cx="5279263" cy="2159928"/>
          </a:xfrm>
          <a:prstGeom prst="rect">
            <a:avLst/>
          </a:prstGeom>
          <a:solidFill>
            <a:srgbClr val="394D54"/>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sp>
        <p:nvSpPr>
          <p:cNvPr id="1453" name="Shape 1453"/>
          <p:cNvSpPr/>
          <p:nvPr/>
        </p:nvSpPr>
        <p:spPr>
          <a:xfrm>
            <a:off x="3511189" y="2519730"/>
            <a:ext cx="3228633" cy="528167"/>
          </a:xfrm>
          <a:prstGeom prst="rect">
            <a:avLst/>
          </a:prstGeom>
          <a:solidFill>
            <a:srgbClr val="24ACFF"/>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sp>
        <p:nvSpPr>
          <p:cNvPr id="1454" name="Shape 1454"/>
          <p:cNvSpPr/>
          <p:nvPr/>
        </p:nvSpPr>
        <p:spPr>
          <a:xfrm>
            <a:off x="3520516" y="1944913"/>
            <a:ext cx="3219307" cy="475989"/>
          </a:xfrm>
          <a:prstGeom prst="rect">
            <a:avLst/>
          </a:prstGeom>
          <a:solidFill>
            <a:srgbClr val="24ACFF"/>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sp>
        <p:nvSpPr>
          <p:cNvPr id="1455" name="Shape 1455"/>
          <p:cNvSpPr/>
          <p:nvPr/>
        </p:nvSpPr>
        <p:spPr>
          <a:xfrm>
            <a:off x="2132178" y="1937858"/>
            <a:ext cx="1291720" cy="1110038"/>
          </a:xfrm>
          <a:prstGeom prst="rect">
            <a:avLst/>
          </a:prstGeom>
          <a:solidFill>
            <a:srgbClr val="24ACFF"/>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sp>
        <p:nvSpPr>
          <p:cNvPr id="1456" name="Shape 1456"/>
          <p:cNvSpPr/>
          <p:nvPr/>
        </p:nvSpPr>
        <p:spPr>
          <a:xfrm>
            <a:off x="2132178" y="3124258"/>
            <a:ext cx="4607643" cy="467410"/>
          </a:xfrm>
          <a:prstGeom prst="rect">
            <a:avLst/>
          </a:prstGeom>
          <a:solidFill>
            <a:srgbClr val="24ACFF"/>
          </a:solidFill>
          <a:ln>
            <a:noFill/>
          </a:ln>
        </p:spPr>
        <p:txBody>
          <a:bodyPr lIns="45700" tIns="45700" rIns="45700" bIns="45700" anchor="ctr"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57" name="Shape 1457"/>
          <p:cNvSpPr txBox="1"/>
          <p:nvPr/>
        </p:nvSpPr>
        <p:spPr>
          <a:xfrm>
            <a:off x="4037582" y="1963915"/>
            <a:ext cx="2659923" cy="437986"/>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1">
                <a:solidFill>
                  <a:schemeClr val="lt1"/>
                </a:solidFill>
                <a:latin typeface="Arial"/>
                <a:ea typeface="Arial"/>
                <a:cs typeface="Arial"/>
                <a:sym typeface="Arial"/>
              </a:rPr>
              <a:t>Docker Universal Control Plane</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lt1"/>
                </a:solidFill>
                <a:latin typeface="Arial"/>
                <a:ea typeface="Arial"/>
                <a:cs typeface="Arial"/>
                <a:sym typeface="Arial"/>
              </a:rPr>
              <a:t>App and cluster management</a:t>
            </a:r>
          </a:p>
        </p:txBody>
      </p:sp>
      <p:sp>
        <p:nvSpPr>
          <p:cNvPr id="1458" name="Shape 1458"/>
          <p:cNvSpPr txBox="1"/>
          <p:nvPr/>
        </p:nvSpPr>
        <p:spPr>
          <a:xfrm>
            <a:off x="2158884" y="2307183"/>
            <a:ext cx="1233213" cy="66209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1" i="0" u="none" strike="noStrike" cap="none">
                <a:solidFill>
                  <a:schemeClr val="lt1"/>
                </a:solidFill>
                <a:latin typeface="Arial"/>
                <a:ea typeface="Arial"/>
                <a:cs typeface="Arial"/>
                <a:sym typeface="Arial"/>
              </a:rPr>
              <a:t>Security</a:t>
            </a:r>
          </a:p>
          <a:p>
            <a:pPr marL="0" marR="0" lvl="0" indent="0" algn="l" rtl="0">
              <a:lnSpc>
                <a:spcPct val="100000"/>
              </a:lnSpc>
              <a:spcBef>
                <a:spcPts val="0"/>
              </a:spcBef>
              <a:spcAft>
                <a:spcPts val="0"/>
              </a:spcAft>
              <a:buClr>
                <a:schemeClr val="dk1"/>
              </a:buClr>
              <a:buSzPct val="25000"/>
              <a:buFont typeface="Calibri"/>
              <a:buNone/>
            </a:pPr>
            <a:r>
              <a:rPr lang="en" sz="1100" b="0" i="0" u="none" strike="noStrike" cap="none">
                <a:solidFill>
                  <a:schemeClr val="lt1"/>
                </a:solidFill>
                <a:latin typeface="Arial"/>
                <a:ea typeface="Arial"/>
                <a:cs typeface="Arial"/>
                <a:sym typeface="Arial"/>
              </a:rPr>
              <a:t>Content Trust, RBAC, LDAP/AD</a:t>
            </a:r>
          </a:p>
        </p:txBody>
      </p:sp>
      <p:sp>
        <p:nvSpPr>
          <p:cNvPr id="1459" name="Shape 1459"/>
          <p:cNvSpPr txBox="1"/>
          <p:nvPr/>
        </p:nvSpPr>
        <p:spPr>
          <a:xfrm>
            <a:off x="2738363" y="3160867"/>
            <a:ext cx="4001458" cy="418514"/>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1" i="0" u="none" strike="noStrike" cap="none">
                <a:solidFill>
                  <a:schemeClr val="lt1"/>
                </a:solidFill>
                <a:latin typeface="Arial"/>
                <a:ea typeface="Arial"/>
                <a:cs typeface="Arial"/>
                <a:sym typeface="Arial"/>
              </a:rPr>
              <a:t>Docker Engine</a:t>
            </a:r>
          </a:p>
          <a:p>
            <a:pPr marL="0" marR="0" lvl="0" indent="0" algn="l" rtl="0">
              <a:lnSpc>
                <a:spcPct val="100000"/>
              </a:lnSpc>
              <a:spcBef>
                <a:spcPts val="0"/>
              </a:spcBef>
              <a:spcAft>
                <a:spcPts val="0"/>
              </a:spcAft>
              <a:buClr>
                <a:schemeClr val="dk1"/>
              </a:buClr>
              <a:buSzPct val="25000"/>
              <a:buFont typeface="Calibri"/>
              <a:buNone/>
            </a:pPr>
            <a:r>
              <a:rPr lang="en" sz="1100">
                <a:solidFill>
                  <a:schemeClr val="lt1"/>
                </a:solidFill>
                <a:latin typeface="Arial"/>
                <a:ea typeface="Arial"/>
                <a:cs typeface="Arial"/>
                <a:sym typeface="Arial"/>
              </a:rPr>
              <a:t>Container runtime, orchestration, networking, volumes, plugins</a:t>
            </a:r>
          </a:p>
        </p:txBody>
      </p:sp>
      <p:sp>
        <p:nvSpPr>
          <p:cNvPr id="1460" name="Shape 1460"/>
          <p:cNvSpPr txBox="1"/>
          <p:nvPr/>
        </p:nvSpPr>
        <p:spPr>
          <a:xfrm>
            <a:off x="4040151" y="2598343"/>
            <a:ext cx="2657354" cy="3709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1" i="0" u="none" strike="noStrike" cap="none">
                <a:solidFill>
                  <a:schemeClr val="lt1"/>
                </a:solidFill>
                <a:latin typeface="Arial"/>
                <a:ea typeface="Arial"/>
                <a:cs typeface="Arial"/>
                <a:sym typeface="Arial"/>
              </a:rPr>
              <a:t>Docker Trusted Registry </a:t>
            </a:r>
          </a:p>
          <a:p>
            <a:pPr marL="0" marR="0" lvl="0" indent="0" algn="l" rtl="0">
              <a:lnSpc>
                <a:spcPct val="100000"/>
              </a:lnSpc>
              <a:spcBef>
                <a:spcPts val="0"/>
              </a:spcBef>
              <a:spcAft>
                <a:spcPts val="0"/>
              </a:spcAft>
              <a:buClr>
                <a:schemeClr val="dk1"/>
              </a:buClr>
              <a:buSzPct val="25000"/>
              <a:buFont typeface="Calibri"/>
              <a:buNone/>
            </a:pPr>
            <a:r>
              <a:rPr lang="en" sz="1100" i="0" u="none" strike="noStrike" cap="none">
                <a:solidFill>
                  <a:schemeClr val="lt1"/>
                </a:solidFill>
                <a:latin typeface="Arial"/>
                <a:ea typeface="Arial"/>
                <a:cs typeface="Arial"/>
                <a:sym typeface="Arial"/>
              </a:rPr>
              <a:t>Image management and distribution</a:t>
            </a:r>
          </a:p>
        </p:txBody>
      </p:sp>
      <p:grpSp>
        <p:nvGrpSpPr>
          <p:cNvPr id="1461" name="Shape 1461"/>
          <p:cNvGrpSpPr/>
          <p:nvPr/>
        </p:nvGrpSpPr>
        <p:grpSpPr>
          <a:xfrm>
            <a:off x="3587962" y="2049892"/>
            <a:ext cx="381652" cy="266032"/>
            <a:chOff x="-1067591" y="4311139"/>
            <a:chExt cx="672899" cy="524999"/>
          </a:xfrm>
        </p:grpSpPr>
        <p:sp>
          <p:nvSpPr>
            <p:cNvPr id="1462" name="Shape 1462"/>
            <p:cNvSpPr/>
            <p:nvPr/>
          </p:nvSpPr>
          <p:spPr>
            <a:xfrm>
              <a:off x="-1067591" y="4311139"/>
              <a:ext cx="672899" cy="52499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3" name="Shape 1463"/>
            <p:cNvSpPr/>
            <p:nvPr/>
          </p:nvSpPr>
          <p:spPr>
            <a:xfrm>
              <a:off x="-670349" y="4394642"/>
              <a:ext cx="7499" cy="3885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4" name="Shape 1464"/>
            <p:cNvSpPr/>
            <p:nvPr/>
          </p:nvSpPr>
          <p:spPr>
            <a:xfrm>
              <a:off x="-617545" y="4394642"/>
              <a:ext cx="7499" cy="3885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5" name="Shape 1465"/>
            <p:cNvSpPr/>
            <p:nvPr/>
          </p:nvSpPr>
          <p:spPr>
            <a:xfrm>
              <a:off x="-568427" y="4394642"/>
              <a:ext cx="7499" cy="3885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6" name="Shape 1466"/>
            <p:cNvSpPr/>
            <p:nvPr/>
          </p:nvSpPr>
          <p:spPr>
            <a:xfrm>
              <a:off x="-519310" y="4394642"/>
              <a:ext cx="7499" cy="3885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7" name="Shape 1467"/>
            <p:cNvSpPr/>
            <p:nvPr/>
          </p:nvSpPr>
          <p:spPr>
            <a:xfrm>
              <a:off x="-470191" y="4394642"/>
              <a:ext cx="7499" cy="3885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8" name="Shape 1468"/>
            <p:cNvSpPr/>
            <p:nvPr/>
          </p:nvSpPr>
          <p:spPr>
            <a:xfrm>
              <a:off x="-682014" y="4609535"/>
              <a:ext cx="33900" cy="33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69" name="Shape 1469"/>
            <p:cNvSpPr/>
            <p:nvPr/>
          </p:nvSpPr>
          <p:spPr>
            <a:xfrm>
              <a:off x="-674645" y="4616901"/>
              <a:ext cx="18900" cy="18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0" name="Shape 1470"/>
            <p:cNvSpPr/>
            <p:nvPr/>
          </p:nvSpPr>
          <p:spPr>
            <a:xfrm>
              <a:off x="-632895" y="4590501"/>
              <a:ext cx="33900" cy="345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1" name="Shape 1471"/>
            <p:cNvSpPr/>
            <p:nvPr/>
          </p:nvSpPr>
          <p:spPr>
            <a:xfrm>
              <a:off x="-625527" y="4598482"/>
              <a:ext cx="18900" cy="18298"/>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2" name="Shape 1472"/>
            <p:cNvSpPr/>
            <p:nvPr/>
          </p:nvSpPr>
          <p:spPr>
            <a:xfrm>
              <a:off x="-583777" y="4572082"/>
              <a:ext cx="33900" cy="33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3" name="Shape 1473"/>
            <p:cNvSpPr/>
            <p:nvPr/>
          </p:nvSpPr>
          <p:spPr>
            <a:xfrm>
              <a:off x="-572725" y="4579450"/>
              <a:ext cx="15300" cy="18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4" name="Shape 1474"/>
            <p:cNvSpPr/>
            <p:nvPr/>
          </p:nvSpPr>
          <p:spPr>
            <a:xfrm>
              <a:off x="-530975" y="4553048"/>
              <a:ext cx="34500" cy="33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5" name="Shape 1475"/>
            <p:cNvSpPr/>
            <p:nvPr/>
          </p:nvSpPr>
          <p:spPr>
            <a:xfrm>
              <a:off x="-523606" y="4560416"/>
              <a:ext cx="15300" cy="18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6" name="Shape 1476"/>
            <p:cNvSpPr/>
            <p:nvPr/>
          </p:nvSpPr>
          <p:spPr>
            <a:xfrm>
              <a:off x="-481856" y="4534014"/>
              <a:ext cx="34500" cy="33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7" name="Shape 1477"/>
            <p:cNvSpPr/>
            <p:nvPr/>
          </p:nvSpPr>
          <p:spPr>
            <a:xfrm>
              <a:off x="-474489" y="4541382"/>
              <a:ext cx="18900" cy="18900"/>
            </a:xfrm>
            <a:prstGeom prst="ellipse">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8" name="Shape 1478"/>
            <p:cNvSpPr/>
            <p:nvPr/>
          </p:nvSpPr>
          <p:spPr>
            <a:xfrm>
              <a:off x="-987775" y="4363942"/>
              <a:ext cx="7499" cy="158999"/>
            </a:xfrm>
            <a:custGeom>
              <a:avLst/>
              <a:gdLst/>
              <a:ahLst/>
              <a:cxnLst/>
              <a:rect l="0" t="0" r="0" b="0"/>
              <a:pathLst>
                <a:path w="120000" h="120000" extrusionOk="0">
                  <a:moveTo>
                    <a:pt x="60000" y="120000"/>
                  </a:moveTo>
                  <a:cubicBezTo>
                    <a:pt x="60000" y="120000"/>
                    <a:pt x="0" y="120000"/>
                    <a:pt x="0" y="117142"/>
                  </a:cubicBezTo>
                  <a:cubicBezTo>
                    <a:pt x="0" y="2857"/>
                    <a:pt x="0" y="2857"/>
                    <a:pt x="0" y="2857"/>
                  </a:cubicBezTo>
                  <a:cubicBezTo>
                    <a:pt x="0" y="2857"/>
                    <a:pt x="60000" y="0"/>
                    <a:pt x="60000" y="0"/>
                  </a:cubicBezTo>
                  <a:cubicBezTo>
                    <a:pt x="120000" y="0"/>
                    <a:pt x="120000" y="2857"/>
                    <a:pt x="120000" y="2857"/>
                  </a:cubicBezTo>
                  <a:cubicBezTo>
                    <a:pt x="120000" y="117142"/>
                    <a:pt x="120000" y="117142"/>
                    <a:pt x="120000" y="117142"/>
                  </a:cubicBezTo>
                  <a:cubicBezTo>
                    <a:pt x="120000" y="120000"/>
                    <a:pt x="120000" y="120000"/>
                    <a:pt x="60000"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79" name="Shape 1479"/>
            <p:cNvSpPr/>
            <p:nvPr/>
          </p:nvSpPr>
          <p:spPr>
            <a:xfrm>
              <a:off x="-987775" y="4386660"/>
              <a:ext cx="196498" cy="68100"/>
            </a:xfrm>
            <a:custGeom>
              <a:avLst/>
              <a:gdLst/>
              <a:ahLst/>
              <a:cxnLst/>
              <a:rect l="0" t="0" r="0" b="0"/>
              <a:pathLst>
                <a:path w="120000" h="120000" extrusionOk="0">
                  <a:moveTo>
                    <a:pt x="30000" y="120000"/>
                  </a:moveTo>
                  <a:cubicBezTo>
                    <a:pt x="30000" y="120000"/>
                    <a:pt x="27692" y="120000"/>
                    <a:pt x="27692" y="120000"/>
                  </a:cubicBezTo>
                  <a:cubicBezTo>
                    <a:pt x="13846" y="93333"/>
                    <a:pt x="13846" y="93333"/>
                    <a:pt x="13846" y="93333"/>
                  </a:cubicBezTo>
                  <a:cubicBezTo>
                    <a:pt x="4615" y="113333"/>
                    <a:pt x="4615" y="113333"/>
                    <a:pt x="4615" y="113333"/>
                  </a:cubicBezTo>
                  <a:cubicBezTo>
                    <a:pt x="4615" y="120000"/>
                    <a:pt x="2307" y="113333"/>
                    <a:pt x="2307" y="113333"/>
                  </a:cubicBezTo>
                  <a:cubicBezTo>
                    <a:pt x="0" y="113333"/>
                    <a:pt x="0" y="106666"/>
                    <a:pt x="2307" y="106666"/>
                  </a:cubicBezTo>
                  <a:cubicBezTo>
                    <a:pt x="13846" y="80000"/>
                    <a:pt x="13846" y="80000"/>
                    <a:pt x="13846" y="80000"/>
                  </a:cubicBezTo>
                  <a:cubicBezTo>
                    <a:pt x="13846" y="73333"/>
                    <a:pt x="16153" y="73333"/>
                    <a:pt x="16153" y="80000"/>
                  </a:cubicBezTo>
                  <a:cubicBezTo>
                    <a:pt x="30000" y="100000"/>
                    <a:pt x="30000" y="100000"/>
                    <a:pt x="30000" y="100000"/>
                  </a:cubicBezTo>
                  <a:cubicBezTo>
                    <a:pt x="64615" y="6666"/>
                    <a:pt x="64615" y="6666"/>
                    <a:pt x="64615" y="6666"/>
                  </a:cubicBezTo>
                  <a:cubicBezTo>
                    <a:pt x="64615" y="6666"/>
                    <a:pt x="64615" y="0"/>
                    <a:pt x="66923" y="0"/>
                  </a:cubicBezTo>
                  <a:cubicBezTo>
                    <a:pt x="66923" y="0"/>
                    <a:pt x="66923" y="6666"/>
                    <a:pt x="66923" y="6666"/>
                  </a:cubicBezTo>
                  <a:cubicBezTo>
                    <a:pt x="92307" y="80000"/>
                    <a:pt x="92307" y="80000"/>
                    <a:pt x="92307" y="80000"/>
                  </a:cubicBezTo>
                  <a:cubicBezTo>
                    <a:pt x="101538" y="73333"/>
                    <a:pt x="101538" y="73333"/>
                    <a:pt x="101538" y="73333"/>
                  </a:cubicBezTo>
                  <a:cubicBezTo>
                    <a:pt x="101538" y="66666"/>
                    <a:pt x="103846" y="66666"/>
                    <a:pt x="103846" y="73333"/>
                  </a:cubicBezTo>
                  <a:cubicBezTo>
                    <a:pt x="117692" y="93333"/>
                    <a:pt x="117692" y="93333"/>
                    <a:pt x="117692" y="93333"/>
                  </a:cubicBezTo>
                  <a:cubicBezTo>
                    <a:pt x="120000" y="93333"/>
                    <a:pt x="120000" y="100000"/>
                    <a:pt x="120000" y="100000"/>
                  </a:cubicBezTo>
                  <a:cubicBezTo>
                    <a:pt x="117692" y="106666"/>
                    <a:pt x="117692" y="106666"/>
                    <a:pt x="115384" y="106666"/>
                  </a:cubicBezTo>
                  <a:cubicBezTo>
                    <a:pt x="103846" y="86666"/>
                    <a:pt x="103846" y="86666"/>
                    <a:pt x="103846" y="86666"/>
                  </a:cubicBezTo>
                  <a:cubicBezTo>
                    <a:pt x="92307" y="100000"/>
                    <a:pt x="92307" y="100000"/>
                    <a:pt x="92307" y="100000"/>
                  </a:cubicBezTo>
                  <a:cubicBezTo>
                    <a:pt x="92307" y="100000"/>
                    <a:pt x="90000" y="100000"/>
                    <a:pt x="90000" y="100000"/>
                  </a:cubicBezTo>
                  <a:cubicBezTo>
                    <a:pt x="66923" y="20000"/>
                    <a:pt x="66923" y="20000"/>
                    <a:pt x="66923" y="20000"/>
                  </a:cubicBezTo>
                  <a:cubicBezTo>
                    <a:pt x="32307" y="120000"/>
                    <a:pt x="32307" y="120000"/>
                    <a:pt x="32307" y="120000"/>
                  </a:cubicBezTo>
                  <a:cubicBezTo>
                    <a:pt x="30000" y="120000"/>
                    <a:pt x="30000" y="120000"/>
                    <a:pt x="30000"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0" name="Shape 1480"/>
            <p:cNvSpPr/>
            <p:nvPr/>
          </p:nvSpPr>
          <p:spPr>
            <a:xfrm>
              <a:off x="-984091" y="4514982"/>
              <a:ext cx="230100" cy="8100"/>
            </a:xfrm>
            <a:custGeom>
              <a:avLst/>
              <a:gdLst/>
              <a:ahLst/>
              <a:cxnLst/>
              <a:rect l="0" t="0" r="0" b="0"/>
              <a:pathLst>
                <a:path w="120000" h="120000" extrusionOk="0">
                  <a:moveTo>
                    <a:pt x="118032" y="120000"/>
                  </a:moveTo>
                  <a:cubicBezTo>
                    <a:pt x="1967" y="120000"/>
                    <a:pt x="1967" y="120000"/>
                    <a:pt x="1967" y="120000"/>
                  </a:cubicBezTo>
                  <a:cubicBezTo>
                    <a:pt x="0" y="120000"/>
                    <a:pt x="0" y="120000"/>
                    <a:pt x="0" y="60000"/>
                  </a:cubicBezTo>
                  <a:cubicBezTo>
                    <a:pt x="0" y="0"/>
                    <a:pt x="0" y="0"/>
                    <a:pt x="1967" y="0"/>
                  </a:cubicBezTo>
                  <a:cubicBezTo>
                    <a:pt x="118032" y="0"/>
                    <a:pt x="118032" y="0"/>
                    <a:pt x="118032" y="0"/>
                  </a:cubicBezTo>
                  <a:cubicBezTo>
                    <a:pt x="120000" y="0"/>
                    <a:pt x="120000" y="0"/>
                    <a:pt x="120000" y="60000"/>
                  </a:cubicBezTo>
                  <a:cubicBezTo>
                    <a:pt x="120000" y="120000"/>
                    <a:pt x="120000" y="120000"/>
                    <a:pt x="118032"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1" name="Shape 1481"/>
            <p:cNvSpPr/>
            <p:nvPr/>
          </p:nvSpPr>
          <p:spPr>
            <a:xfrm>
              <a:off x="-817704" y="4477528"/>
              <a:ext cx="44698" cy="45300"/>
            </a:xfrm>
            <a:custGeom>
              <a:avLst/>
              <a:gdLst/>
              <a:ahLst/>
              <a:cxnLst/>
              <a:rect l="0" t="0" r="0" b="0"/>
              <a:pathLst>
                <a:path w="120000" h="120000" extrusionOk="0">
                  <a:moveTo>
                    <a:pt x="20000" y="120000"/>
                  </a:moveTo>
                  <a:cubicBezTo>
                    <a:pt x="10000" y="120000"/>
                    <a:pt x="10000" y="120000"/>
                    <a:pt x="10000" y="120000"/>
                  </a:cubicBezTo>
                  <a:cubicBezTo>
                    <a:pt x="10000" y="110000"/>
                    <a:pt x="0" y="110000"/>
                    <a:pt x="10000" y="100000"/>
                  </a:cubicBezTo>
                  <a:cubicBezTo>
                    <a:pt x="100000" y="0"/>
                    <a:pt x="100000" y="0"/>
                    <a:pt x="100000" y="0"/>
                  </a:cubicBezTo>
                  <a:cubicBezTo>
                    <a:pt x="100000" y="0"/>
                    <a:pt x="110000" y="0"/>
                    <a:pt x="110000" y="0"/>
                  </a:cubicBezTo>
                  <a:cubicBezTo>
                    <a:pt x="120000" y="0"/>
                    <a:pt x="120000" y="10000"/>
                    <a:pt x="110000" y="20000"/>
                  </a:cubicBezTo>
                  <a:cubicBezTo>
                    <a:pt x="20000" y="120000"/>
                    <a:pt x="20000" y="120000"/>
                    <a:pt x="20000" y="120000"/>
                  </a:cubicBezTo>
                  <a:cubicBezTo>
                    <a:pt x="20000" y="120000"/>
                    <a:pt x="20000" y="120000"/>
                    <a:pt x="20000"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2" name="Shape 1482"/>
            <p:cNvSpPr/>
            <p:nvPr/>
          </p:nvSpPr>
          <p:spPr>
            <a:xfrm>
              <a:off x="-893837" y="4424726"/>
              <a:ext cx="117299" cy="98099"/>
            </a:xfrm>
            <a:custGeom>
              <a:avLst/>
              <a:gdLst/>
              <a:ahLst/>
              <a:cxnLst/>
              <a:rect l="0" t="0" r="0" b="0"/>
              <a:pathLst>
                <a:path w="120000" h="120000" extrusionOk="0">
                  <a:moveTo>
                    <a:pt x="42580" y="120000"/>
                  </a:moveTo>
                  <a:cubicBezTo>
                    <a:pt x="3870" y="120000"/>
                    <a:pt x="3870" y="120000"/>
                    <a:pt x="3870" y="120000"/>
                  </a:cubicBezTo>
                  <a:cubicBezTo>
                    <a:pt x="0" y="120000"/>
                    <a:pt x="0" y="120000"/>
                    <a:pt x="0" y="120000"/>
                  </a:cubicBezTo>
                  <a:cubicBezTo>
                    <a:pt x="0" y="115384"/>
                    <a:pt x="0" y="115384"/>
                    <a:pt x="0" y="110769"/>
                  </a:cubicBezTo>
                  <a:cubicBezTo>
                    <a:pt x="77419" y="9230"/>
                    <a:pt x="77419" y="9230"/>
                    <a:pt x="77419" y="9230"/>
                  </a:cubicBezTo>
                  <a:cubicBezTo>
                    <a:pt x="77419" y="4615"/>
                    <a:pt x="81290" y="4615"/>
                    <a:pt x="81290" y="4615"/>
                  </a:cubicBezTo>
                  <a:cubicBezTo>
                    <a:pt x="96774" y="13846"/>
                    <a:pt x="96774" y="13846"/>
                    <a:pt x="96774" y="13846"/>
                  </a:cubicBezTo>
                  <a:cubicBezTo>
                    <a:pt x="112258" y="0"/>
                    <a:pt x="112258" y="0"/>
                    <a:pt x="112258" y="0"/>
                  </a:cubicBezTo>
                  <a:cubicBezTo>
                    <a:pt x="116129" y="0"/>
                    <a:pt x="120000" y="0"/>
                    <a:pt x="120000" y="0"/>
                  </a:cubicBezTo>
                  <a:cubicBezTo>
                    <a:pt x="120000" y="4615"/>
                    <a:pt x="120000" y="4615"/>
                    <a:pt x="120000" y="9230"/>
                  </a:cubicBezTo>
                  <a:cubicBezTo>
                    <a:pt x="116129" y="9230"/>
                    <a:pt x="116129" y="9230"/>
                    <a:pt x="116129" y="9230"/>
                  </a:cubicBezTo>
                  <a:cubicBezTo>
                    <a:pt x="116129" y="9230"/>
                    <a:pt x="120000" y="9230"/>
                    <a:pt x="120000" y="13846"/>
                  </a:cubicBezTo>
                  <a:cubicBezTo>
                    <a:pt x="120000" y="13846"/>
                    <a:pt x="120000" y="18461"/>
                    <a:pt x="120000" y="18461"/>
                  </a:cubicBezTo>
                  <a:cubicBezTo>
                    <a:pt x="46451" y="120000"/>
                    <a:pt x="46451" y="120000"/>
                    <a:pt x="46451" y="120000"/>
                  </a:cubicBezTo>
                  <a:cubicBezTo>
                    <a:pt x="46451" y="120000"/>
                    <a:pt x="46451" y="120000"/>
                    <a:pt x="42580" y="120000"/>
                  </a:cubicBezTo>
                  <a:close/>
                  <a:moveTo>
                    <a:pt x="11612" y="110769"/>
                  </a:moveTo>
                  <a:cubicBezTo>
                    <a:pt x="42580" y="110769"/>
                    <a:pt x="42580" y="110769"/>
                    <a:pt x="42580" y="110769"/>
                  </a:cubicBezTo>
                  <a:cubicBezTo>
                    <a:pt x="112258" y="18461"/>
                    <a:pt x="112258" y="18461"/>
                    <a:pt x="112258" y="18461"/>
                  </a:cubicBezTo>
                  <a:cubicBezTo>
                    <a:pt x="100645" y="27692"/>
                    <a:pt x="100645" y="27692"/>
                    <a:pt x="100645" y="27692"/>
                  </a:cubicBezTo>
                  <a:cubicBezTo>
                    <a:pt x="100645" y="27692"/>
                    <a:pt x="96774" y="27692"/>
                    <a:pt x="96774" y="27692"/>
                  </a:cubicBezTo>
                  <a:cubicBezTo>
                    <a:pt x="81290" y="18461"/>
                    <a:pt x="81290" y="18461"/>
                    <a:pt x="81290" y="18461"/>
                  </a:cubicBezTo>
                  <a:lnTo>
                    <a:pt x="11612" y="110769"/>
                  </a:ln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3" name="Shape 1483"/>
            <p:cNvSpPr/>
            <p:nvPr/>
          </p:nvSpPr>
          <p:spPr>
            <a:xfrm>
              <a:off x="-780250" y="4421042"/>
              <a:ext cx="7499" cy="102000"/>
            </a:xfrm>
            <a:custGeom>
              <a:avLst/>
              <a:gdLst/>
              <a:ahLst/>
              <a:cxnLst/>
              <a:rect l="0" t="0" r="0" b="0"/>
              <a:pathLst>
                <a:path w="120000" h="120000" extrusionOk="0">
                  <a:moveTo>
                    <a:pt x="60000" y="120000"/>
                  </a:moveTo>
                  <a:cubicBezTo>
                    <a:pt x="0" y="120000"/>
                    <a:pt x="0" y="115555"/>
                    <a:pt x="0" y="115555"/>
                  </a:cubicBezTo>
                  <a:cubicBezTo>
                    <a:pt x="0" y="4444"/>
                    <a:pt x="0" y="4444"/>
                    <a:pt x="0" y="4444"/>
                  </a:cubicBezTo>
                  <a:cubicBezTo>
                    <a:pt x="0" y="4444"/>
                    <a:pt x="0" y="0"/>
                    <a:pt x="60000" y="0"/>
                  </a:cubicBezTo>
                  <a:cubicBezTo>
                    <a:pt x="60000" y="0"/>
                    <a:pt x="120000" y="4444"/>
                    <a:pt x="120000" y="4444"/>
                  </a:cubicBezTo>
                  <a:cubicBezTo>
                    <a:pt x="120000" y="115555"/>
                    <a:pt x="120000" y="115555"/>
                    <a:pt x="120000" y="115555"/>
                  </a:cubicBezTo>
                  <a:cubicBezTo>
                    <a:pt x="120000" y="115555"/>
                    <a:pt x="60000" y="120000"/>
                    <a:pt x="60000"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4" name="Shape 1484"/>
            <p:cNvSpPr/>
            <p:nvPr/>
          </p:nvSpPr>
          <p:spPr>
            <a:xfrm>
              <a:off x="-973041" y="4402007"/>
              <a:ext cx="128400" cy="120900"/>
            </a:xfrm>
            <a:custGeom>
              <a:avLst/>
              <a:gdLst/>
              <a:ahLst/>
              <a:cxnLst/>
              <a:rect l="0" t="0" r="0" b="0"/>
              <a:pathLst>
                <a:path w="120000" h="120000" extrusionOk="0">
                  <a:moveTo>
                    <a:pt x="38823" y="120000"/>
                  </a:moveTo>
                  <a:cubicBezTo>
                    <a:pt x="3529" y="120000"/>
                    <a:pt x="3529" y="120000"/>
                    <a:pt x="3529" y="120000"/>
                  </a:cubicBezTo>
                  <a:cubicBezTo>
                    <a:pt x="0" y="120000"/>
                    <a:pt x="0" y="120000"/>
                    <a:pt x="0" y="120000"/>
                  </a:cubicBezTo>
                  <a:cubicBezTo>
                    <a:pt x="0" y="116250"/>
                    <a:pt x="0" y="116250"/>
                    <a:pt x="0" y="112500"/>
                  </a:cubicBezTo>
                  <a:cubicBezTo>
                    <a:pt x="95294" y="0"/>
                    <a:pt x="95294" y="0"/>
                    <a:pt x="95294" y="0"/>
                  </a:cubicBezTo>
                  <a:cubicBezTo>
                    <a:pt x="95294" y="0"/>
                    <a:pt x="95294" y="0"/>
                    <a:pt x="95294" y="0"/>
                  </a:cubicBezTo>
                  <a:cubicBezTo>
                    <a:pt x="95294" y="0"/>
                    <a:pt x="95294" y="0"/>
                    <a:pt x="95294" y="0"/>
                  </a:cubicBezTo>
                  <a:cubicBezTo>
                    <a:pt x="98823" y="0"/>
                    <a:pt x="98823" y="0"/>
                    <a:pt x="98823" y="0"/>
                  </a:cubicBezTo>
                  <a:cubicBezTo>
                    <a:pt x="120000" y="22500"/>
                    <a:pt x="120000" y="22500"/>
                    <a:pt x="120000" y="22500"/>
                  </a:cubicBezTo>
                  <a:cubicBezTo>
                    <a:pt x="120000" y="22500"/>
                    <a:pt x="120000" y="26250"/>
                    <a:pt x="120000" y="26250"/>
                  </a:cubicBezTo>
                  <a:cubicBezTo>
                    <a:pt x="42352" y="120000"/>
                    <a:pt x="42352" y="120000"/>
                    <a:pt x="42352" y="120000"/>
                  </a:cubicBezTo>
                  <a:cubicBezTo>
                    <a:pt x="42352" y="120000"/>
                    <a:pt x="42352" y="120000"/>
                    <a:pt x="38823" y="120000"/>
                  </a:cubicBezTo>
                  <a:close/>
                  <a:moveTo>
                    <a:pt x="10588" y="112500"/>
                  </a:moveTo>
                  <a:cubicBezTo>
                    <a:pt x="38823" y="112500"/>
                    <a:pt x="38823" y="112500"/>
                    <a:pt x="38823" y="112500"/>
                  </a:cubicBezTo>
                  <a:cubicBezTo>
                    <a:pt x="109411" y="26250"/>
                    <a:pt x="109411" y="26250"/>
                    <a:pt x="109411" y="26250"/>
                  </a:cubicBezTo>
                  <a:cubicBezTo>
                    <a:pt x="98823" y="7500"/>
                    <a:pt x="98823" y="7500"/>
                    <a:pt x="98823" y="7500"/>
                  </a:cubicBezTo>
                  <a:lnTo>
                    <a:pt x="10588" y="112500"/>
                  </a:ln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5" name="Shape 1485"/>
            <p:cNvSpPr/>
            <p:nvPr/>
          </p:nvSpPr>
          <p:spPr>
            <a:xfrm>
              <a:off x="-987775" y="4428410"/>
              <a:ext cx="44698" cy="63898"/>
            </a:xfrm>
            <a:custGeom>
              <a:avLst/>
              <a:gdLst/>
              <a:ahLst/>
              <a:cxnLst/>
              <a:rect l="0" t="0" r="0" b="0"/>
              <a:pathLst>
                <a:path w="120000" h="120000" extrusionOk="0">
                  <a:moveTo>
                    <a:pt x="10000" y="120000"/>
                  </a:moveTo>
                  <a:cubicBezTo>
                    <a:pt x="10000" y="120000"/>
                    <a:pt x="10000" y="120000"/>
                    <a:pt x="10000" y="120000"/>
                  </a:cubicBezTo>
                  <a:cubicBezTo>
                    <a:pt x="0" y="120000"/>
                    <a:pt x="0" y="112941"/>
                    <a:pt x="10000" y="112941"/>
                  </a:cubicBezTo>
                  <a:cubicBezTo>
                    <a:pt x="100000" y="35294"/>
                    <a:pt x="100000" y="35294"/>
                    <a:pt x="100000" y="35294"/>
                  </a:cubicBezTo>
                  <a:cubicBezTo>
                    <a:pt x="60000" y="21176"/>
                    <a:pt x="60000" y="21176"/>
                    <a:pt x="60000" y="21176"/>
                  </a:cubicBezTo>
                  <a:cubicBezTo>
                    <a:pt x="20000" y="42352"/>
                    <a:pt x="20000" y="42352"/>
                    <a:pt x="20000" y="42352"/>
                  </a:cubicBezTo>
                  <a:cubicBezTo>
                    <a:pt x="20000" y="49411"/>
                    <a:pt x="10000" y="42352"/>
                    <a:pt x="10000" y="42352"/>
                  </a:cubicBezTo>
                  <a:cubicBezTo>
                    <a:pt x="0" y="42352"/>
                    <a:pt x="0" y="35294"/>
                    <a:pt x="10000" y="35294"/>
                  </a:cubicBezTo>
                  <a:cubicBezTo>
                    <a:pt x="60000" y="7058"/>
                    <a:pt x="60000" y="7058"/>
                    <a:pt x="60000" y="7058"/>
                  </a:cubicBezTo>
                  <a:cubicBezTo>
                    <a:pt x="60000" y="0"/>
                    <a:pt x="70000" y="0"/>
                    <a:pt x="70000" y="7058"/>
                  </a:cubicBezTo>
                  <a:cubicBezTo>
                    <a:pt x="120000" y="28235"/>
                    <a:pt x="120000" y="28235"/>
                    <a:pt x="120000" y="28235"/>
                  </a:cubicBezTo>
                  <a:cubicBezTo>
                    <a:pt x="120000" y="28235"/>
                    <a:pt x="120000" y="28235"/>
                    <a:pt x="120000" y="35294"/>
                  </a:cubicBezTo>
                  <a:cubicBezTo>
                    <a:pt x="120000" y="35294"/>
                    <a:pt x="120000" y="35294"/>
                    <a:pt x="120000" y="42352"/>
                  </a:cubicBezTo>
                  <a:cubicBezTo>
                    <a:pt x="20000" y="120000"/>
                    <a:pt x="20000" y="120000"/>
                    <a:pt x="20000" y="120000"/>
                  </a:cubicBezTo>
                  <a:cubicBezTo>
                    <a:pt x="20000" y="120000"/>
                    <a:pt x="20000" y="120000"/>
                    <a:pt x="10000" y="1200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6" name="Shape 1486"/>
            <p:cNvSpPr/>
            <p:nvPr/>
          </p:nvSpPr>
          <p:spPr>
            <a:xfrm>
              <a:off x="-1003125" y="4572082"/>
              <a:ext cx="189000" cy="188399"/>
            </a:xfrm>
            <a:custGeom>
              <a:avLst/>
              <a:gdLst/>
              <a:ahLst/>
              <a:cxnLst/>
              <a:rect l="0" t="0" r="0" b="0"/>
              <a:pathLst>
                <a:path w="120000" h="120000" extrusionOk="0">
                  <a:moveTo>
                    <a:pt x="96000" y="19200"/>
                  </a:moveTo>
                  <a:cubicBezTo>
                    <a:pt x="96000" y="19200"/>
                    <a:pt x="96000" y="19200"/>
                    <a:pt x="96000" y="19200"/>
                  </a:cubicBezTo>
                  <a:cubicBezTo>
                    <a:pt x="96000" y="19200"/>
                    <a:pt x="96000" y="19200"/>
                    <a:pt x="96000" y="19200"/>
                  </a:cubicBezTo>
                  <a:cubicBezTo>
                    <a:pt x="98400" y="19200"/>
                    <a:pt x="98400" y="21600"/>
                    <a:pt x="98400" y="21600"/>
                  </a:cubicBezTo>
                  <a:cubicBezTo>
                    <a:pt x="100800" y="21600"/>
                    <a:pt x="100800" y="24000"/>
                    <a:pt x="100800" y="24000"/>
                  </a:cubicBezTo>
                  <a:cubicBezTo>
                    <a:pt x="100800" y="24000"/>
                    <a:pt x="100800" y="24000"/>
                    <a:pt x="100800" y="24000"/>
                  </a:cubicBezTo>
                  <a:cubicBezTo>
                    <a:pt x="103200" y="24000"/>
                    <a:pt x="100800" y="26400"/>
                    <a:pt x="100800" y="26400"/>
                  </a:cubicBezTo>
                  <a:cubicBezTo>
                    <a:pt x="100800" y="26400"/>
                    <a:pt x="100800" y="28800"/>
                    <a:pt x="98400" y="28800"/>
                  </a:cubicBezTo>
                  <a:cubicBezTo>
                    <a:pt x="98400" y="31200"/>
                    <a:pt x="98400" y="31200"/>
                    <a:pt x="98400" y="31200"/>
                  </a:cubicBezTo>
                  <a:cubicBezTo>
                    <a:pt x="98400" y="33600"/>
                    <a:pt x="98400" y="33600"/>
                    <a:pt x="98400" y="33600"/>
                  </a:cubicBezTo>
                  <a:cubicBezTo>
                    <a:pt x="98400" y="33600"/>
                    <a:pt x="98400" y="33600"/>
                    <a:pt x="98400" y="33600"/>
                  </a:cubicBezTo>
                  <a:cubicBezTo>
                    <a:pt x="98400" y="33600"/>
                    <a:pt x="98400" y="33600"/>
                    <a:pt x="98400" y="36000"/>
                  </a:cubicBezTo>
                  <a:cubicBezTo>
                    <a:pt x="100800" y="36000"/>
                    <a:pt x="100800" y="38400"/>
                    <a:pt x="100800" y="38400"/>
                  </a:cubicBezTo>
                  <a:cubicBezTo>
                    <a:pt x="100800" y="38400"/>
                    <a:pt x="100800" y="38400"/>
                    <a:pt x="100800" y="38400"/>
                  </a:cubicBezTo>
                  <a:cubicBezTo>
                    <a:pt x="100800" y="38400"/>
                    <a:pt x="100800" y="38400"/>
                    <a:pt x="100800" y="38400"/>
                  </a:cubicBezTo>
                  <a:cubicBezTo>
                    <a:pt x="100800" y="38400"/>
                    <a:pt x="100800" y="38400"/>
                    <a:pt x="100800" y="40800"/>
                  </a:cubicBezTo>
                  <a:cubicBezTo>
                    <a:pt x="103200" y="40800"/>
                    <a:pt x="103200" y="40800"/>
                    <a:pt x="103200" y="40800"/>
                  </a:cubicBezTo>
                  <a:cubicBezTo>
                    <a:pt x="103200" y="40800"/>
                    <a:pt x="103200" y="40800"/>
                    <a:pt x="103200" y="40800"/>
                  </a:cubicBezTo>
                  <a:cubicBezTo>
                    <a:pt x="103200" y="40800"/>
                    <a:pt x="105600" y="40800"/>
                    <a:pt x="105600" y="43200"/>
                  </a:cubicBezTo>
                  <a:cubicBezTo>
                    <a:pt x="108000" y="43200"/>
                    <a:pt x="110400" y="43200"/>
                    <a:pt x="110400" y="43200"/>
                  </a:cubicBezTo>
                  <a:cubicBezTo>
                    <a:pt x="110400" y="43200"/>
                    <a:pt x="110400" y="43200"/>
                    <a:pt x="110400" y="43200"/>
                  </a:cubicBezTo>
                  <a:cubicBezTo>
                    <a:pt x="112800" y="43200"/>
                    <a:pt x="112800" y="43200"/>
                    <a:pt x="112800" y="43200"/>
                  </a:cubicBezTo>
                  <a:cubicBezTo>
                    <a:pt x="112800" y="43200"/>
                    <a:pt x="112800" y="43200"/>
                    <a:pt x="112800" y="43200"/>
                  </a:cubicBezTo>
                  <a:cubicBezTo>
                    <a:pt x="112800" y="45600"/>
                    <a:pt x="112800" y="45600"/>
                    <a:pt x="112800" y="45600"/>
                  </a:cubicBezTo>
                  <a:cubicBezTo>
                    <a:pt x="112800" y="48000"/>
                    <a:pt x="112800" y="48000"/>
                    <a:pt x="112800" y="50400"/>
                  </a:cubicBezTo>
                  <a:cubicBezTo>
                    <a:pt x="112800" y="50400"/>
                    <a:pt x="112800" y="50400"/>
                    <a:pt x="112800" y="50400"/>
                  </a:cubicBezTo>
                  <a:cubicBezTo>
                    <a:pt x="112800" y="50400"/>
                    <a:pt x="112800" y="52800"/>
                    <a:pt x="112800" y="52800"/>
                  </a:cubicBezTo>
                  <a:cubicBezTo>
                    <a:pt x="112800" y="52800"/>
                    <a:pt x="112800" y="52800"/>
                    <a:pt x="110400" y="52800"/>
                  </a:cubicBezTo>
                  <a:cubicBezTo>
                    <a:pt x="110400" y="52800"/>
                    <a:pt x="110400" y="52800"/>
                    <a:pt x="110400" y="55200"/>
                  </a:cubicBezTo>
                  <a:cubicBezTo>
                    <a:pt x="108000" y="55200"/>
                    <a:pt x="105600" y="55200"/>
                    <a:pt x="105600" y="55200"/>
                  </a:cubicBezTo>
                  <a:cubicBezTo>
                    <a:pt x="105600" y="55200"/>
                    <a:pt x="105600" y="55200"/>
                    <a:pt x="105600" y="57600"/>
                  </a:cubicBezTo>
                  <a:cubicBezTo>
                    <a:pt x="105600" y="57600"/>
                    <a:pt x="105600" y="57600"/>
                    <a:pt x="105600" y="57600"/>
                  </a:cubicBezTo>
                  <a:cubicBezTo>
                    <a:pt x="105600" y="60000"/>
                    <a:pt x="105600" y="60000"/>
                    <a:pt x="105600" y="60000"/>
                  </a:cubicBezTo>
                  <a:cubicBezTo>
                    <a:pt x="105600" y="60000"/>
                    <a:pt x="105600" y="62400"/>
                    <a:pt x="105600" y="62400"/>
                  </a:cubicBezTo>
                  <a:cubicBezTo>
                    <a:pt x="105600" y="62400"/>
                    <a:pt x="105600" y="62400"/>
                    <a:pt x="105600" y="62400"/>
                  </a:cubicBezTo>
                  <a:cubicBezTo>
                    <a:pt x="105600" y="62400"/>
                    <a:pt x="105600" y="62400"/>
                    <a:pt x="105600" y="64800"/>
                  </a:cubicBezTo>
                  <a:cubicBezTo>
                    <a:pt x="105600" y="64800"/>
                    <a:pt x="105600" y="64800"/>
                    <a:pt x="105600" y="64800"/>
                  </a:cubicBezTo>
                  <a:cubicBezTo>
                    <a:pt x="105600" y="67200"/>
                    <a:pt x="105600" y="67200"/>
                    <a:pt x="105600" y="67200"/>
                  </a:cubicBezTo>
                  <a:cubicBezTo>
                    <a:pt x="105600" y="67200"/>
                    <a:pt x="105600" y="67200"/>
                    <a:pt x="108000" y="67200"/>
                  </a:cubicBezTo>
                  <a:cubicBezTo>
                    <a:pt x="108000" y="67200"/>
                    <a:pt x="108000" y="67200"/>
                    <a:pt x="108000" y="67200"/>
                  </a:cubicBezTo>
                  <a:cubicBezTo>
                    <a:pt x="108000" y="67200"/>
                    <a:pt x="108000" y="67200"/>
                    <a:pt x="110400" y="67200"/>
                  </a:cubicBezTo>
                  <a:cubicBezTo>
                    <a:pt x="110400" y="69600"/>
                    <a:pt x="112800" y="69600"/>
                    <a:pt x="112800" y="69600"/>
                  </a:cubicBezTo>
                  <a:cubicBezTo>
                    <a:pt x="112800" y="69600"/>
                    <a:pt x="112800" y="69600"/>
                    <a:pt x="112800" y="69600"/>
                  </a:cubicBezTo>
                  <a:cubicBezTo>
                    <a:pt x="112800" y="72000"/>
                    <a:pt x="112800" y="72000"/>
                    <a:pt x="112800" y="72000"/>
                  </a:cubicBezTo>
                  <a:cubicBezTo>
                    <a:pt x="112800" y="72000"/>
                    <a:pt x="112800" y="72000"/>
                    <a:pt x="112800" y="72000"/>
                  </a:cubicBezTo>
                  <a:cubicBezTo>
                    <a:pt x="112800" y="74400"/>
                    <a:pt x="112800" y="74400"/>
                    <a:pt x="112800" y="74400"/>
                  </a:cubicBezTo>
                  <a:cubicBezTo>
                    <a:pt x="112800" y="76800"/>
                    <a:pt x="112800" y="76800"/>
                    <a:pt x="112800" y="79200"/>
                  </a:cubicBezTo>
                  <a:cubicBezTo>
                    <a:pt x="112800" y="79200"/>
                    <a:pt x="110400" y="79200"/>
                    <a:pt x="110400" y="79200"/>
                  </a:cubicBezTo>
                  <a:cubicBezTo>
                    <a:pt x="110400" y="79200"/>
                    <a:pt x="110400" y="79200"/>
                    <a:pt x="110400" y="79200"/>
                  </a:cubicBezTo>
                  <a:cubicBezTo>
                    <a:pt x="110400" y="79200"/>
                    <a:pt x="108000" y="79200"/>
                    <a:pt x="108000" y="79200"/>
                  </a:cubicBezTo>
                  <a:cubicBezTo>
                    <a:pt x="108000" y="79200"/>
                    <a:pt x="108000" y="79200"/>
                    <a:pt x="105600" y="79200"/>
                  </a:cubicBezTo>
                  <a:cubicBezTo>
                    <a:pt x="103200" y="79200"/>
                    <a:pt x="103200" y="79200"/>
                    <a:pt x="103200" y="79200"/>
                  </a:cubicBezTo>
                  <a:cubicBezTo>
                    <a:pt x="103200" y="79200"/>
                    <a:pt x="103200" y="79200"/>
                    <a:pt x="103200" y="81600"/>
                  </a:cubicBezTo>
                  <a:cubicBezTo>
                    <a:pt x="100800" y="81600"/>
                    <a:pt x="100800" y="81600"/>
                    <a:pt x="100800" y="81600"/>
                  </a:cubicBezTo>
                  <a:cubicBezTo>
                    <a:pt x="100800" y="84000"/>
                    <a:pt x="100800" y="84000"/>
                    <a:pt x="100800" y="84000"/>
                  </a:cubicBezTo>
                  <a:cubicBezTo>
                    <a:pt x="100800" y="84000"/>
                    <a:pt x="100800" y="84000"/>
                    <a:pt x="100800" y="84000"/>
                  </a:cubicBezTo>
                  <a:cubicBezTo>
                    <a:pt x="100800" y="84000"/>
                    <a:pt x="98400" y="86400"/>
                    <a:pt x="98400" y="86400"/>
                  </a:cubicBezTo>
                  <a:cubicBezTo>
                    <a:pt x="98400" y="86400"/>
                    <a:pt x="98400" y="88800"/>
                    <a:pt x="98400" y="88800"/>
                  </a:cubicBezTo>
                  <a:cubicBezTo>
                    <a:pt x="98400" y="88800"/>
                    <a:pt x="98400" y="88800"/>
                    <a:pt x="98400" y="88800"/>
                  </a:cubicBezTo>
                  <a:cubicBezTo>
                    <a:pt x="96000" y="88800"/>
                    <a:pt x="96000" y="88800"/>
                    <a:pt x="96000" y="88800"/>
                  </a:cubicBezTo>
                  <a:cubicBezTo>
                    <a:pt x="96000" y="88800"/>
                    <a:pt x="98400" y="91200"/>
                    <a:pt x="98400" y="91200"/>
                  </a:cubicBezTo>
                  <a:cubicBezTo>
                    <a:pt x="98400" y="93600"/>
                    <a:pt x="98400" y="93600"/>
                    <a:pt x="100800" y="93600"/>
                  </a:cubicBezTo>
                  <a:cubicBezTo>
                    <a:pt x="100800" y="96000"/>
                    <a:pt x="100800" y="96000"/>
                    <a:pt x="100800" y="96000"/>
                  </a:cubicBezTo>
                  <a:cubicBezTo>
                    <a:pt x="100800" y="96000"/>
                    <a:pt x="100800" y="96000"/>
                    <a:pt x="100800" y="98400"/>
                  </a:cubicBezTo>
                  <a:cubicBezTo>
                    <a:pt x="100800" y="98400"/>
                    <a:pt x="100800" y="98400"/>
                    <a:pt x="100800" y="98400"/>
                  </a:cubicBezTo>
                  <a:cubicBezTo>
                    <a:pt x="98400" y="98400"/>
                    <a:pt x="98400" y="100800"/>
                    <a:pt x="98400" y="100800"/>
                  </a:cubicBezTo>
                  <a:cubicBezTo>
                    <a:pt x="98400" y="100800"/>
                    <a:pt x="96000" y="100800"/>
                    <a:pt x="96000" y="103200"/>
                  </a:cubicBezTo>
                  <a:cubicBezTo>
                    <a:pt x="96000" y="103200"/>
                    <a:pt x="96000" y="103200"/>
                    <a:pt x="96000" y="103200"/>
                  </a:cubicBezTo>
                  <a:cubicBezTo>
                    <a:pt x="93600" y="103200"/>
                    <a:pt x="93600" y="103200"/>
                    <a:pt x="93600" y="103200"/>
                  </a:cubicBezTo>
                  <a:cubicBezTo>
                    <a:pt x="93600" y="103200"/>
                    <a:pt x="93600" y="103200"/>
                    <a:pt x="93600" y="103200"/>
                  </a:cubicBezTo>
                  <a:cubicBezTo>
                    <a:pt x="93600" y="103200"/>
                    <a:pt x="91200" y="100800"/>
                    <a:pt x="88800" y="100800"/>
                  </a:cubicBezTo>
                  <a:cubicBezTo>
                    <a:pt x="88800" y="100800"/>
                    <a:pt x="88800" y="100800"/>
                    <a:pt x="88800" y="100800"/>
                  </a:cubicBezTo>
                  <a:cubicBezTo>
                    <a:pt x="86400" y="98400"/>
                    <a:pt x="86400" y="98400"/>
                    <a:pt x="86400" y="98400"/>
                  </a:cubicBezTo>
                  <a:cubicBezTo>
                    <a:pt x="86400" y="98400"/>
                    <a:pt x="86400" y="98400"/>
                    <a:pt x="86400" y="98400"/>
                  </a:cubicBezTo>
                  <a:cubicBezTo>
                    <a:pt x="86400" y="100800"/>
                    <a:pt x="86400" y="100800"/>
                    <a:pt x="84000" y="100800"/>
                  </a:cubicBezTo>
                  <a:cubicBezTo>
                    <a:pt x="84000" y="100800"/>
                    <a:pt x="81600" y="103200"/>
                    <a:pt x="81600" y="103200"/>
                  </a:cubicBezTo>
                  <a:cubicBezTo>
                    <a:pt x="81600" y="103200"/>
                    <a:pt x="81600" y="103200"/>
                    <a:pt x="81600" y="103200"/>
                  </a:cubicBezTo>
                  <a:cubicBezTo>
                    <a:pt x="81600" y="103200"/>
                    <a:pt x="81600" y="103200"/>
                    <a:pt x="79200" y="103200"/>
                  </a:cubicBezTo>
                  <a:cubicBezTo>
                    <a:pt x="79200" y="103200"/>
                    <a:pt x="79200" y="103200"/>
                    <a:pt x="79200" y="103200"/>
                  </a:cubicBezTo>
                  <a:cubicBezTo>
                    <a:pt x="79200" y="103200"/>
                    <a:pt x="76800" y="103200"/>
                    <a:pt x="76800" y="103200"/>
                  </a:cubicBezTo>
                  <a:cubicBezTo>
                    <a:pt x="76800" y="103200"/>
                    <a:pt x="76800" y="105600"/>
                    <a:pt x="76800" y="108000"/>
                  </a:cubicBezTo>
                  <a:cubicBezTo>
                    <a:pt x="76800" y="110400"/>
                    <a:pt x="76800" y="110400"/>
                    <a:pt x="76800" y="110400"/>
                  </a:cubicBezTo>
                  <a:cubicBezTo>
                    <a:pt x="76800" y="112800"/>
                    <a:pt x="76800" y="112800"/>
                    <a:pt x="76800" y="112800"/>
                  </a:cubicBezTo>
                  <a:cubicBezTo>
                    <a:pt x="76800" y="112800"/>
                    <a:pt x="76800" y="112800"/>
                    <a:pt x="76800" y="112800"/>
                  </a:cubicBezTo>
                  <a:cubicBezTo>
                    <a:pt x="74400" y="112800"/>
                    <a:pt x="74400" y="115200"/>
                    <a:pt x="72000" y="115200"/>
                  </a:cubicBezTo>
                  <a:cubicBezTo>
                    <a:pt x="72000" y="115200"/>
                    <a:pt x="72000" y="115200"/>
                    <a:pt x="69600" y="115200"/>
                  </a:cubicBezTo>
                  <a:cubicBezTo>
                    <a:pt x="69600" y="115200"/>
                    <a:pt x="69600" y="115200"/>
                    <a:pt x="69600" y="115200"/>
                  </a:cubicBezTo>
                  <a:cubicBezTo>
                    <a:pt x="69600" y="115200"/>
                    <a:pt x="69600" y="115200"/>
                    <a:pt x="69600" y="115200"/>
                  </a:cubicBezTo>
                  <a:cubicBezTo>
                    <a:pt x="67200" y="115200"/>
                    <a:pt x="67200" y="115200"/>
                    <a:pt x="67200" y="112800"/>
                  </a:cubicBezTo>
                  <a:cubicBezTo>
                    <a:pt x="67200" y="112800"/>
                    <a:pt x="67200" y="112800"/>
                    <a:pt x="67200" y="112800"/>
                  </a:cubicBezTo>
                  <a:cubicBezTo>
                    <a:pt x="67200" y="112800"/>
                    <a:pt x="67200" y="110400"/>
                    <a:pt x="64800" y="110400"/>
                  </a:cubicBezTo>
                  <a:cubicBezTo>
                    <a:pt x="64800" y="110400"/>
                    <a:pt x="64800" y="108000"/>
                    <a:pt x="64800" y="108000"/>
                  </a:cubicBezTo>
                  <a:cubicBezTo>
                    <a:pt x="64800" y="108000"/>
                    <a:pt x="62400" y="108000"/>
                    <a:pt x="62400" y="108000"/>
                  </a:cubicBezTo>
                  <a:cubicBezTo>
                    <a:pt x="62400" y="108000"/>
                    <a:pt x="62400" y="108000"/>
                    <a:pt x="60000" y="108000"/>
                  </a:cubicBezTo>
                  <a:cubicBezTo>
                    <a:pt x="60000" y="108000"/>
                    <a:pt x="60000" y="108000"/>
                    <a:pt x="60000" y="108000"/>
                  </a:cubicBezTo>
                  <a:cubicBezTo>
                    <a:pt x="57600" y="108000"/>
                    <a:pt x="57600" y="108000"/>
                    <a:pt x="57600" y="108000"/>
                  </a:cubicBezTo>
                  <a:cubicBezTo>
                    <a:pt x="57600" y="108000"/>
                    <a:pt x="57600" y="108000"/>
                    <a:pt x="57600" y="108000"/>
                  </a:cubicBezTo>
                  <a:cubicBezTo>
                    <a:pt x="57600" y="108000"/>
                    <a:pt x="57600" y="108000"/>
                    <a:pt x="55200" y="108000"/>
                  </a:cubicBezTo>
                  <a:cubicBezTo>
                    <a:pt x="55200" y="108000"/>
                    <a:pt x="55200" y="108000"/>
                    <a:pt x="55200" y="108000"/>
                  </a:cubicBezTo>
                  <a:cubicBezTo>
                    <a:pt x="52800" y="108000"/>
                    <a:pt x="52800" y="108000"/>
                    <a:pt x="52800" y="108000"/>
                  </a:cubicBezTo>
                  <a:cubicBezTo>
                    <a:pt x="52800" y="108000"/>
                    <a:pt x="52800" y="108000"/>
                    <a:pt x="52800" y="108000"/>
                  </a:cubicBezTo>
                  <a:cubicBezTo>
                    <a:pt x="52800" y="110400"/>
                    <a:pt x="52800" y="110400"/>
                    <a:pt x="50400" y="110400"/>
                  </a:cubicBezTo>
                  <a:cubicBezTo>
                    <a:pt x="50400" y="112800"/>
                    <a:pt x="50400" y="112800"/>
                    <a:pt x="50400" y="112800"/>
                  </a:cubicBezTo>
                  <a:cubicBezTo>
                    <a:pt x="48000" y="115200"/>
                    <a:pt x="48000" y="115200"/>
                    <a:pt x="48000" y="115200"/>
                  </a:cubicBezTo>
                  <a:cubicBezTo>
                    <a:pt x="48000" y="115200"/>
                    <a:pt x="48000" y="115200"/>
                    <a:pt x="48000" y="115200"/>
                  </a:cubicBezTo>
                  <a:cubicBezTo>
                    <a:pt x="45600" y="115200"/>
                    <a:pt x="45600" y="115200"/>
                    <a:pt x="43200" y="115200"/>
                  </a:cubicBezTo>
                  <a:cubicBezTo>
                    <a:pt x="43200" y="112800"/>
                    <a:pt x="43200" y="112800"/>
                    <a:pt x="40800" y="112800"/>
                  </a:cubicBezTo>
                  <a:cubicBezTo>
                    <a:pt x="40800" y="112800"/>
                    <a:pt x="40800" y="112800"/>
                    <a:pt x="40800" y="112800"/>
                  </a:cubicBezTo>
                  <a:cubicBezTo>
                    <a:pt x="40800" y="112800"/>
                    <a:pt x="40800" y="112800"/>
                    <a:pt x="40800" y="112800"/>
                  </a:cubicBezTo>
                  <a:cubicBezTo>
                    <a:pt x="40800" y="112800"/>
                    <a:pt x="40800" y="112800"/>
                    <a:pt x="40800" y="110400"/>
                  </a:cubicBezTo>
                  <a:cubicBezTo>
                    <a:pt x="40800" y="110400"/>
                    <a:pt x="40800" y="110400"/>
                    <a:pt x="40800" y="110400"/>
                  </a:cubicBezTo>
                  <a:cubicBezTo>
                    <a:pt x="40800" y="108000"/>
                    <a:pt x="40800" y="108000"/>
                    <a:pt x="40800" y="108000"/>
                  </a:cubicBezTo>
                  <a:cubicBezTo>
                    <a:pt x="40800" y="105600"/>
                    <a:pt x="40800" y="103200"/>
                    <a:pt x="40800" y="103200"/>
                  </a:cubicBezTo>
                  <a:cubicBezTo>
                    <a:pt x="40800" y="103200"/>
                    <a:pt x="38400" y="103200"/>
                    <a:pt x="38400" y="103200"/>
                  </a:cubicBezTo>
                  <a:cubicBezTo>
                    <a:pt x="38400" y="103200"/>
                    <a:pt x="38400" y="103200"/>
                    <a:pt x="36000" y="103200"/>
                  </a:cubicBezTo>
                  <a:cubicBezTo>
                    <a:pt x="36000" y="103200"/>
                    <a:pt x="36000" y="100800"/>
                    <a:pt x="36000" y="100800"/>
                  </a:cubicBezTo>
                  <a:cubicBezTo>
                    <a:pt x="36000" y="100800"/>
                    <a:pt x="33600" y="100800"/>
                    <a:pt x="33600" y="100800"/>
                  </a:cubicBezTo>
                  <a:cubicBezTo>
                    <a:pt x="33600" y="100800"/>
                    <a:pt x="33600" y="100800"/>
                    <a:pt x="33600" y="100800"/>
                  </a:cubicBezTo>
                  <a:cubicBezTo>
                    <a:pt x="31200" y="98400"/>
                    <a:pt x="31200" y="98400"/>
                    <a:pt x="31200" y="98400"/>
                  </a:cubicBezTo>
                  <a:cubicBezTo>
                    <a:pt x="31200" y="98400"/>
                    <a:pt x="31200" y="98400"/>
                    <a:pt x="31200" y="98400"/>
                  </a:cubicBezTo>
                  <a:cubicBezTo>
                    <a:pt x="31200" y="98400"/>
                    <a:pt x="31200" y="98400"/>
                    <a:pt x="31200" y="98400"/>
                  </a:cubicBezTo>
                  <a:cubicBezTo>
                    <a:pt x="31200" y="98400"/>
                    <a:pt x="28800" y="98400"/>
                    <a:pt x="26400" y="100800"/>
                  </a:cubicBezTo>
                  <a:cubicBezTo>
                    <a:pt x="26400" y="100800"/>
                    <a:pt x="26400" y="100800"/>
                    <a:pt x="26400" y="100800"/>
                  </a:cubicBezTo>
                  <a:cubicBezTo>
                    <a:pt x="24000" y="100800"/>
                    <a:pt x="24000" y="100800"/>
                    <a:pt x="24000" y="100800"/>
                  </a:cubicBezTo>
                  <a:cubicBezTo>
                    <a:pt x="24000" y="103200"/>
                    <a:pt x="24000" y="103200"/>
                    <a:pt x="21600" y="103200"/>
                  </a:cubicBezTo>
                  <a:cubicBezTo>
                    <a:pt x="21600" y="103200"/>
                    <a:pt x="21600" y="103200"/>
                    <a:pt x="21600" y="103200"/>
                  </a:cubicBezTo>
                  <a:cubicBezTo>
                    <a:pt x="21600" y="103200"/>
                    <a:pt x="21600" y="100800"/>
                    <a:pt x="21600" y="100800"/>
                  </a:cubicBezTo>
                  <a:cubicBezTo>
                    <a:pt x="21600" y="100800"/>
                    <a:pt x="19200" y="100800"/>
                    <a:pt x="19200" y="98400"/>
                  </a:cubicBezTo>
                  <a:cubicBezTo>
                    <a:pt x="19200" y="98400"/>
                    <a:pt x="16800" y="98400"/>
                    <a:pt x="16800" y="98400"/>
                  </a:cubicBezTo>
                  <a:cubicBezTo>
                    <a:pt x="16800" y="96000"/>
                    <a:pt x="16800" y="96000"/>
                    <a:pt x="16800" y="96000"/>
                  </a:cubicBezTo>
                  <a:cubicBezTo>
                    <a:pt x="16800" y="96000"/>
                    <a:pt x="16800" y="96000"/>
                    <a:pt x="16800" y="93600"/>
                  </a:cubicBezTo>
                  <a:cubicBezTo>
                    <a:pt x="16800" y="93600"/>
                    <a:pt x="16800" y="93600"/>
                    <a:pt x="19200" y="91200"/>
                  </a:cubicBezTo>
                  <a:cubicBezTo>
                    <a:pt x="19200" y="91200"/>
                    <a:pt x="19200" y="88800"/>
                    <a:pt x="19200" y="88800"/>
                  </a:cubicBezTo>
                  <a:cubicBezTo>
                    <a:pt x="19200" y="88800"/>
                    <a:pt x="21600" y="88800"/>
                    <a:pt x="21600" y="88800"/>
                  </a:cubicBezTo>
                  <a:cubicBezTo>
                    <a:pt x="21600" y="88800"/>
                    <a:pt x="21600" y="88800"/>
                    <a:pt x="19200" y="88800"/>
                  </a:cubicBezTo>
                  <a:cubicBezTo>
                    <a:pt x="19200" y="86400"/>
                    <a:pt x="19200" y="86400"/>
                    <a:pt x="19200" y="86400"/>
                  </a:cubicBezTo>
                  <a:cubicBezTo>
                    <a:pt x="19200" y="84000"/>
                    <a:pt x="16800" y="84000"/>
                    <a:pt x="16800" y="84000"/>
                  </a:cubicBezTo>
                  <a:cubicBezTo>
                    <a:pt x="16800" y="84000"/>
                    <a:pt x="16800" y="84000"/>
                    <a:pt x="16800" y="84000"/>
                  </a:cubicBezTo>
                  <a:cubicBezTo>
                    <a:pt x="16800" y="81600"/>
                    <a:pt x="16800" y="81600"/>
                    <a:pt x="16800" y="81600"/>
                  </a:cubicBezTo>
                  <a:cubicBezTo>
                    <a:pt x="16800" y="81600"/>
                    <a:pt x="16800" y="79200"/>
                    <a:pt x="16800" y="79200"/>
                  </a:cubicBezTo>
                  <a:cubicBezTo>
                    <a:pt x="14400" y="79200"/>
                    <a:pt x="14400" y="79200"/>
                    <a:pt x="14400" y="79200"/>
                  </a:cubicBezTo>
                  <a:cubicBezTo>
                    <a:pt x="14400" y="79200"/>
                    <a:pt x="14400" y="79200"/>
                    <a:pt x="14400" y="79200"/>
                  </a:cubicBezTo>
                  <a:cubicBezTo>
                    <a:pt x="14400" y="79200"/>
                    <a:pt x="14400" y="79200"/>
                    <a:pt x="12000" y="79200"/>
                  </a:cubicBezTo>
                  <a:cubicBezTo>
                    <a:pt x="9600" y="79200"/>
                    <a:pt x="7200" y="79200"/>
                    <a:pt x="7200" y="79200"/>
                  </a:cubicBezTo>
                  <a:cubicBezTo>
                    <a:pt x="7200" y="79200"/>
                    <a:pt x="7200" y="79200"/>
                    <a:pt x="7200" y="79200"/>
                  </a:cubicBezTo>
                  <a:cubicBezTo>
                    <a:pt x="7200" y="79200"/>
                    <a:pt x="7200" y="79200"/>
                    <a:pt x="7200" y="79200"/>
                  </a:cubicBezTo>
                  <a:cubicBezTo>
                    <a:pt x="7200" y="79200"/>
                    <a:pt x="7200" y="76800"/>
                    <a:pt x="7200" y="76800"/>
                  </a:cubicBezTo>
                  <a:cubicBezTo>
                    <a:pt x="4800" y="76800"/>
                    <a:pt x="4800" y="74400"/>
                    <a:pt x="4800" y="74400"/>
                  </a:cubicBezTo>
                  <a:cubicBezTo>
                    <a:pt x="4800" y="74400"/>
                    <a:pt x="4800" y="72000"/>
                    <a:pt x="4800" y="72000"/>
                  </a:cubicBezTo>
                  <a:cubicBezTo>
                    <a:pt x="4800" y="72000"/>
                    <a:pt x="4800" y="69600"/>
                    <a:pt x="4800" y="69600"/>
                  </a:cubicBezTo>
                  <a:cubicBezTo>
                    <a:pt x="4800" y="69600"/>
                    <a:pt x="4800" y="69600"/>
                    <a:pt x="4800" y="69600"/>
                  </a:cubicBezTo>
                  <a:cubicBezTo>
                    <a:pt x="4800" y="69600"/>
                    <a:pt x="7200" y="69600"/>
                    <a:pt x="7200" y="67200"/>
                  </a:cubicBezTo>
                  <a:cubicBezTo>
                    <a:pt x="7200" y="67200"/>
                    <a:pt x="7200" y="67200"/>
                    <a:pt x="9600" y="67200"/>
                  </a:cubicBezTo>
                  <a:cubicBezTo>
                    <a:pt x="9600" y="67200"/>
                    <a:pt x="12000" y="64800"/>
                    <a:pt x="12000" y="64800"/>
                  </a:cubicBezTo>
                  <a:cubicBezTo>
                    <a:pt x="12000" y="64800"/>
                    <a:pt x="12000" y="64800"/>
                    <a:pt x="12000" y="64800"/>
                  </a:cubicBezTo>
                  <a:cubicBezTo>
                    <a:pt x="12000" y="64800"/>
                    <a:pt x="12000" y="62400"/>
                    <a:pt x="12000" y="62400"/>
                  </a:cubicBezTo>
                  <a:cubicBezTo>
                    <a:pt x="12000" y="62400"/>
                    <a:pt x="12000" y="60000"/>
                    <a:pt x="12000" y="60000"/>
                  </a:cubicBezTo>
                  <a:cubicBezTo>
                    <a:pt x="12000" y="60000"/>
                    <a:pt x="12000" y="60000"/>
                    <a:pt x="12000" y="60000"/>
                  </a:cubicBezTo>
                  <a:cubicBezTo>
                    <a:pt x="12000" y="60000"/>
                    <a:pt x="12000" y="60000"/>
                    <a:pt x="12000" y="60000"/>
                  </a:cubicBezTo>
                  <a:cubicBezTo>
                    <a:pt x="12000" y="57600"/>
                    <a:pt x="12000" y="57600"/>
                    <a:pt x="12000" y="57600"/>
                  </a:cubicBezTo>
                  <a:cubicBezTo>
                    <a:pt x="12000" y="57600"/>
                    <a:pt x="12000" y="55200"/>
                    <a:pt x="12000" y="55200"/>
                  </a:cubicBezTo>
                  <a:cubicBezTo>
                    <a:pt x="12000" y="55200"/>
                    <a:pt x="12000" y="55200"/>
                    <a:pt x="12000" y="55200"/>
                  </a:cubicBezTo>
                  <a:cubicBezTo>
                    <a:pt x="12000" y="55200"/>
                    <a:pt x="12000" y="55200"/>
                    <a:pt x="12000" y="55200"/>
                  </a:cubicBezTo>
                  <a:cubicBezTo>
                    <a:pt x="12000" y="55200"/>
                    <a:pt x="9600" y="55200"/>
                    <a:pt x="9600" y="52800"/>
                  </a:cubicBezTo>
                  <a:cubicBezTo>
                    <a:pt x="9600" y="52800"/>
                    <a:pt x="9600" y="52800"/>
                    <a:pt x="9600" y="52800"/>
                  </a:cubicBezTo>
                  <a:cubicBezTo>
                    <a:pt x="7200" y="52800"/>
                    <a:pt x="7200" y="50400"/>
                    <a:pt x="7200" y="50400"/>
                  </a:cubicBezTo>
                  <a:cubicBezTo>
                    <a:pt x="4800" y="50400"/>
                    <a:pt x="4800" y="50400"/>
                    <a:pt x="4800" y="50400"/>
                  </a:cubicBezTo>
                  <a:cubicBezTo>
                    <a:pt x="4800" y="50400"/>
                    <a:pt x="4800" y="50400"/>
                    <a:pt x="4800" y="50400"/>
                  </a:cubicBezTo>
                  <a:cubicBezTo>
                    <a:pt x="4800" y="50400"/>
                    <a:pt x="4800" y="48000"/>
                    <a:pt x="4800" y="48000"/>
                  </a:cubicBezTo>
                  <a:cubicBezTo>
                    <a:pt x="4800" y="48000"/>
                    <a:pt x="4800" y="45600"/>
                    <a:pt x="4800" y="45600"/>
                  </a:cubicBezTo>
                  <a:cubicBezTo>
                    <a:pt x="4800" y="45600"/>
                    <a:pt x="7200" y="43200"/>
                    <a:pt x="7200" y="43200"/>
                  </a:cubicBezTo>
                  <a:cubicBezTo>
                    <a:pt x="7200" y="43200"/>
                    <a:pt x="7200" y="40800"/>
                    <a:pt x="7200" y="40800"/>
                  </a:cubicBezTo>
                  <a:cubicBezTo>
                    <a:pt x="7200" y="40800"/>
                    <a:pt x="7200" y="40800"/>
                    <a:pt x="9600" y="40800"/>
                  </a:cubicBezTo>
                  <a:cubicBezTo>
                    <a:pt x="9600" y="40800"/>
                    <a:pt x="9600" y="40800"/>
                    <a:pt x="9600" y="40800"/>
                  </a:cubicBezTo>
                  <a:cubicBezTo>
                    <a:pt x="9600" y="40800"/>
                    <a:pt x="12000" y="40800"/>
                    <a:pt x="12000" y="40800"/>
                  </a:cubicBezTo>
                  <a:cubicBezTo>
                    <a:pt x="14400" y="40800"/>
                    <a:pt x="16800" y="40800"/>
                    <a:pt x="16800" y="40800"/>
                  </a:cubicBezTo>
                  <a:cubicBezTo>
                    <a:pt x="16800" y="40800"/>
                    <a:pt x="16800" y="40800"/>
                    <a:pt x="16800" y="40800"/>
                  </a:cubicBezTo>
                  <a:cubicBezTo>
                    <a:pt x="16800" y="40800"/>
                    <a:pt x="16800" y="38400"/>
                    <a:pt x="16800" y="38400"/>
                  </a:cubicBezTo>
                  <a:cubicBezTo>
                    <a:pt x="16800" y="38400"/>
                    <a:pt x="16800" y="38400"/>
                    <a:pt x="16800" y="36000"/>
                  </a:cubicBezTo>
                  <a:cubicBezTo>
                    <a:pt x="19200" y="36000"/>
                    <a:pt x="19200" y="36000"/>
                    <a:pt x="19200" y="36000"/>
                  </a:cubicBezTo>
                  <a:cubicBezTo>
                    <a:pt x="19200" y="36000"/>
                    <a:pt x="19200" y="36000"/>
                    <a:pt x="19200" y="33600"/>
                  </a:cubicBezTo>
                  <a:cubicBezTo>
                    <a:pt x="19200" y="33600"/>
                    <a:pt x="21600" y="33600"/>
                    <a:pt x="21600" y="33600"/>
                  </a:cubicBezTo>
                  <a:cubicBezTo>
                    <a:pt x="21600" y="33600"/>
                    <a:pt x="21600" y="31200"/>
                    <a:pt x="21600" y="31200"/>
                  </a:cubicBezTo>
                  <a:cubicBezTo>
                    <a:pt x="21600" y="31200"/>
                    <a:pt x="21600" y="31200"/>
                    <a:pt x="21600" y="31200"/>
                  </a:cubicBezTo>
                  <a:cubicBezTo>
                    <a:pt x="21600" y="31200"/>
                    <a:pt x="19200" y="31200"/>
                    <a:pt x="19200" y="28800"/>
                  </a:cubicBezTo>
                  <a:cubicBezTo>
                    <a:pt x="19200" y="28800"/>
                    <a:pt x="19200" y="26400"/>
                    <a:pt x="19200" y="26400"/>
                  </a:cubicBezTo>
                  <a:cubicBezTo>
                    <a:pt x="19200" y="26400"/>
                    <a:pt x="16800" y="26400"/>
                    <a:pt x="16800" y="26400"/>
                  </a:cubicBezTo>
                  <a:cubicBezTo>
                    <a:pt x="16800" y="24000"/>
                    <a:pt x="16800" y="24000"/>
                    <a:pt x="16800" y="24000"/>
                  </a:cubicBezTo>
                  <a:cubicBezTo>
                    <a:pt x="16800" y="24000"/>
                    <a:pt x="16800" y="24000"/>
                    <a:pt x="19200" y="24000"/>
                  </a:cubicBezTo>
                  <a:cubicBezTo>
                    <a:pt x="19200" y="21600"/>
                    <a:pt x="19200" y="21600"/>
                    <a:pt x="19200" y="21600"/>
                  </a:cubicBezTo>
                  <a:cubicBezTo>
                    <a:pt x="21600" y="19200"/>
                    <a:pt x="21600" y="19200"/>
                    <a:pt x="21600" y="19200"/>
                  </a:cubicBezTo>
                  <a:cubicBezTo>
                    <a:pt x="24000" y="19200"/>
                    <a:pt x="24000" y="19200"/>
                    <a:pt x="24000" y="19200"/>
                  </a:cubicBezTo>
                  <a:cubicBezTo>
                    <a:pt x="24000" y="16800"/>
                    <a:pt x="24000" y="16800"/>
                    <a:pt x="24000" y="19200"/>
                  </a:cubicBezTo>
                  <a:cubicBezTo>
                    <a:pt x="24000" y="19200"/>
                    <a:pt x="24000" y="19200"/>
                    <a:pt x="24000" y="19200"/>
                  </a:cubicBezTo>
                  <a:cubicBezTo>
                    <a:pt x="24000" y="19200"/>
                    <a:pt x="26400" y="19200"/>
                    <a:pt x="28800" y="19200"/>
                  </a:cubicBezTo>
                  <a:cubicBezTo>
                    <a:pt x="28800" y="21600"/>
                    <a:pt x="28800" y="21600"/>
                    <a:pt x="31200" y="21600"/>
                  </a:cubicBezTo>
                  <a:cubicBezTo>
                    <a:pt x="31200" y="21600"/>
                    <a:pt x="31200" y="21600"/>
                    <a:pt x="31200" y="21600"/>
                  </a:cubicBezTo>
                  <a:cubicBezTo>
                    <a:pt x="31200" y="21600"/>
                    <a:pt x="31200" y="21600"/>
                    <a:pt x="31200" y="21600"/>
                  </a:cubicBezTo>
                  <a:cubicBezTo>
                    <a:pt x="33600" y="21600"/>
                    <a:pt x="33600" y="21600"/>
                    <a:pt x="33600" y="21600"/>
                  </a:cubicBezTo>
                  <a:cubicBezTo>
                    <a:pt x="36000" y="19200"/>
                    <a:pt x="36000" y="19200"/>
                    <a:pt x="36000" y="19200"/>
                  </a:cubicBezTo>
                  <a:cubicBezTo>
                    <a:pt x="36000" y="19200"/>
                    <a:pt x="36000" y="19200"/>
                    <a:pt x="36000" y="19200"/>
                  </a:cubicBezTo>
                  <a:cubicBezTo>
                    <a:pt x="36000" y="19200"/>
                    <a:pt x="38400" y="19200"/>
                    <a:pt x="38400" y="16800"/>
                  </a:cubicBezTo>
                  <a:cubicBezTo>
                    <a:pt x="38400" y="16800"/>
                    <a:pt x="38400" y="16800"/>
                    <a:pt x="40800" y="16800"/>
                  </a:cubicBezTo>
                  <a:cubicBezTo>
                    <a:pt x="40800" y="16800"/>
                    <a:pt x="40800" y="16800"/>
                    <a:pt x="40800" y="16800"/>
                  </a:cubicBezTo>
                  <a:cubicBezTo>
                    <a:pt x="40800" y="16800"/>
                    <a:pt x="40800" y="14400"/>
                    <a:pt x="40800" y="14400"/>
                  </a:cubicBezTo>
                  <a:cubicBezTo>
                    <a:pt x="40800" y="12000"/>
                    <a:pt x="40800" y="9600"/>
                    <a:pt x="40800" y="9600"/>
                  </a:cubicBezTo>
                  <a:cubicBezTo>
                    <a:pt x="40800" y="9600"/>
                    <a:pt x="40800" y="7200"/>
                    <a:pt x="40800" y="7200"/>
                  </a:cubicBezTo>
                  <a:cubicBezTo>
                    <a:pt x="40800" y="7200"/>
                    <a:pt x="40800" y="7200"/>
                    <a:pt x="43200" y="7200"/>
                  </a:cubicBezTo>
                  <a:cubicBezTo>
                    <a:pt x="43200" y="7200"/>
                    <a:pt x="43200" y="7200"/>
                    <a:pt x="45600" y="7200"/>
                  </a:cubicBezTo>
                  <a:cubicBezTo>
                    <a:pt x="45600" y="7200"/>
                    <a:pt x="48000" y="7200"/>
                    <a:pt x="48000" y="7200"/>
                  </a:cubicBezTo>
                  <a:cubicBezTo>
                    <a:pt x="48000" y="4800"/>
                    <a:pt x="50400" y="4800"/>
                    <a:pt x="50400" y="4800"/>
                  </a:cubicBezTo>
                  <a:cubicBezTo>
                    <a:pt x="50400" y="4800"/>
                    <a:pt x="50400" y="4800"/>
                    <a:pt x="50400" y="4800"/>
                  </a:cubicBezTo>
                  <a:cubicBezTo>
                    <a:pt x="50400" y="7200"/>
                    <a:pt x="50400" y="7200"/>
                    <a:pt x="50400" y="7200"/>
                  </a:cubicBezTo>
                  <a:cubicBezTo>
                    <a:pt x="50400" y="7200"/>
                    <a:pt x="50400" y="7200"/>
                    <a:pt x="50400" y="7200"/>
                  </a:cubicBezTo>
                  <a:cubicBezTo>
                    <a:pt x="52800" y="9600"/>
                    <a:pt x="52800" y="9600"/>
                    <a:pt x="52800" y="9600"/>
                  </a:cubicBezTo>
                  <a:cubicBezTo>
                    <a:pt x="52800" y="12000"/>
                    <a:pt x="55200" y="14400"/>
                    <a:pt x="55200" y="14400"/>
                  </a:cubicBezTo>
                  <a:cubicBezTo>
                    <a:pt x="55200" y="14400"/>
                    <a:pt x="55200" y="14400"/>
                    <a:pt x="55200" y="14400"/>
                  </a:cubicBezTo>
                  <a:cubicBezTo>
                    <a:pt x="55200" y="14400"/>
                    <a:pt x="57600" y="12000"/>
                    <a:pt x="57600" y="12000"/>
                  </a:cubicBezTo>
                  <a:cubicBezTo>
                    <a:pt x="57600" y="12000"/>
                    <a:pt x="57600" y="12000"/>
                    <a:pt x="60000" y="12000"/>
                  </a:cubicBezTo>
                  <a:cubicBezTo>
                    <a:pt x="60000" y="12000"/>
                    <a:pt x="60000" y="12000"/>
                    <a:pt x="60000" y="12000"/>
                  </a:cubicBezTo>
                  <a:cubicBezTo>
                    <a:pt x="60000" y="12000"/>
                    <a:pt x="60000" y="12000"/>
                    <a:pt x="60000" y="12000"/>
                  </a:cubicBezTo>
                  <a:cubicBezTo>
                    <a:pt x="60000" y="12000"/>
                    <a:pt x="62400" y="12000"/>
                    <a:pt x="62400" y="12000"/>
                  </a:cubicBezTo>
                  <a:cubicBezTo>
                    <a:pt x="62400" y="14400"/>
                    <a:pt x="64800" y="14400"/>
                    <a:pt x="64800" y="14400"/>
                  </a:cubicBezTo>
                  <a:cubicBezTo>
                    <a:pt x="64800" y="14400"/>
                    <a:pt x="64800" y="14400"/>
                    <a:pt x="64800" y="14400"/>
                  </a:cubicBezTo>
                  <a:cubicBezTo>
                    <a:pt x="64800" y="14400"/>
                    <a:pt x="64800" y="12000"/>
                    <a:pt x="64800" y="12000"/>
                  </a:cubicBezTo>
                  <a:cubicBezTo>
                    <a:pt x="64800" y="12000"/>
                    <a:pt x="67200" y="12000"/>
                    <a:pt x="67200" y="9600"/>
                  </a:cubicBezTo>
                  <a:cubicBezTo>
                    <a:pt x="67200" y="9600"/>
                    <a:pt x="69600" y="7200"/>
                    <a:pt x="69600" y="7200"/>
                  </a:cubicBezTo>
                  <a:cubicBezTo>
                    <a:pt x="69600" y="7200"/>
                    <a:pt x="69600" y="4800"/>
                    <a:pt x="69600" y="7200"/>
                  </a:cubicBezTo>
                  <a:cubicBezTo>
                    <a:pt x="69600" y="7200"/>
                    <a:pt x="69600" y="7200"/>
                    <a:pt x="72000" y="7200"/>
                  </a:cubicBezTo>
                  <a:cubicBezTo>
                    <a:pt x="72000" y="7200"/>
                    <a:pt x="72000" y="7200"/>
                    <a:pt x="74400" y="7200"/>
                  </a:cubicBezTo>
                  <a:cubicBezTo>
                    <a:pt x="74400" y="7200"/>
                    <a:pt x="76800" y="7200"/>
                    <a:pt x="76800" y="7200"/>
                  </a:cubicBezTo>
                  <a:cubicBezTo>
                    <a:pt x="76800" y="7200"/>
                    <a:pt x="79200" y="7200"/>
                    <a:pt x="79200" y="7200"/>
                  </a:cubicBezTo>
                  <a:cubicBezTo>
                    <a:pt x="79200" y="7200"/>
                    <a:pt x="79200" y="7200"/>
                    <a:pt x="79200" y="7200"/>
                  </a:cubicBezTo>
                  <a:cubicBezTo>
                    <a:pt x="79200" y="9600"/>
                    <a:pt x="79200" y="9600"/>
                    <a:pt x="79200" y="9600"/>
                  </a:cubicBezTo>
                  <a:cubicBezTo>
                    <a:pt x="79200" y="9600"/>
                    <a:pt x="79200" y="9600"/>
                    <a:pt x="79200" y="12000"/>
                  </a:cubicBezTo>
                  <a:cubicBezTo>
                    <a:pt x="79200" y="12000"/>
                    <a:pt x="79200" y="12000"/>
                    <a:pt x="79200" y="14400"/>
                  </a:cubicBezTo>
                  <a:cubicBezTo>
                    <a:pt x="79200" y="14400"/>
                    <a:pt x="79200" y="16800"/>
                    <a:pt x="79200" y="16800"/>
                  </a:cubicBezTo>
                  <a:cubicBezTo>
                    <a:pt x="79200" y="16800"/>
                    <a:pt x="79200" y="16800"/>
                    <a:pt x="79200" y="16800"/>
                  </a:cubicBezTo>
                  <a:cubicBezTo>
                    <a:pt x="79200" y="16800"/>
                    <a:pt x="81600" y="19200"/>
                    <a:pt x="81600" y="19200"/>
                  </a:cubicBezTo>
                  <a:cubicBezTo>
                    <a:pt x="81600" y="19200"/>
                    <a:pt x="81600" y="19200"/>
                    <a:pt x="81600" y="19200"/>
                  </a:cubicBezTo>
                  <a:cubicBezTo>
                    <a:pt x="84000" y="19200"/>
                    <a:pt x="84000" y="19200"/>
                    <a:pt x="84000" y="19200"/>
                  </a:cubicBezTo>
                  <a:cubicBezTo>
                    <a:pt x="84000" y="19200"/>
                    <a:pt x="84000" y="21600"/>
                    <a:pt x="86400" y="21600"/>
                  </a:cubicBezTo>
                  <a:cubicBezTo>
                    <a:pt x="86400" y="21600"/>
                    <a:pt x="86400" y="21600"/>
                    <a:pt x="86400" y="21600"/>
                  </a:cubicBezTo>
                  <a:cubicBezTo>
                    <a:pt x="86400" y="21600"/>
                    <a:pt x="86400" y="21600"/>
                    <a:pt x="86400" y="21600"/>
                  </a:cubicBezTo>
                  <a:cubicBezTo>
                    <a:pt x="88800" y="21600"/>
                    <a:pt x="88800" y="21600"/>
                    <a:pt x="88800" y="21600"/>
                  </a:cubicBezTo>
                  <a:cubicBezTo>
                    <a:pt x="88800" y="21600"/>
                    <a:pt x="88800" y="21600"/>
                    <a:pt x="91200" y="21600"/>
                  </a:cubicBezTo>
                  <a:cubicBezTo>
                    <a:pt x="91200" y="21600"/>
                    <a:pt x="91200" y="19200"/>
                    <a:pt x="93600" y="19200"/>
                  </a:cubicBezTo>
                  <a:cubicBezTo>
                    <a:pt x="93600" y="19200"/>
                    <a:pt x="93600" y="19200"/>
                    <a:pt x="93600" y="19200"/>
                  </a:cubicBezTo>
                  <a:cubicBezTo>
                    <a:pt x="96000" y="19200"/>
                    <a:pt x="96000" y="19200"/>
                    <a:pt x="96000" y="19200"/>
                  </a:cubicBezTo>
                  <a:moveTo>
                    <a:pt x="38400" y="93600"/>
                  </a:moveTo>
                  <a:cubicBezTo>
                    <a:pt x="38400" y="93600"/>
                    <a:pt x="38400" y="93600"/>
                    <a:pt x="40800" y="93600"/>
                  </a:cubicBezTo>
                  <a:cubicBezTo>
                    <a:pt x="40800" y="96000"/>
                    <a:pt x="40800" y="96000"/>
                    <a:pt x="40800" y="96000"/>
                  </a:cubicBezTo>
                  <a:cubicBezTo>
                    <a:pt x="40800" y="96000"/>
                    <a:pt x="40800" y="96000"/>
                    <a:pt x="40800" y="96000"/>
                  </a:cubicBezTo>
                  <a:cubicBezTo>
                    <a:pt x="43200" y="96000"/>
                    <a:pt x="45600" y="98400"/>
                    <a:pt x="48000" y="98400"/>
                  </a:cubicBezTo>
                  <a:cubicBezTo>
                    <a:pt x="50400" y="98400"/>
                    <a:pt x="52800" y="98400"/>
                    <a:pt x="55200" y="100800"/>
                  </a:cubicBezTo>
                  <a:cubicBezTo>
                    <a:pt x="55200" y="100800"/>
                    <a:pt x="57600" y="100800"/>
                    <a:pt x="57600" y="100800"/>
                  </a:cubicBezTo>
                  <a:cubicBezTo>
                    <a:pt x="57600" y="100800"/>
                    <a:pt x="57600" y="100800"/>
                    <a:pt x="57600" y="100800"/>
                  </a:cubicBezTo>
                  <a:cubicBezTo>
                    <a:pt x="57600" y="100800"/>
                    <a:pt x="60000" y="100800"/>
                    <a:pt x="60000" y="100800"/>
                  </a:cubicBezTo>
                  <a:cubicBezTo>
                    <a:pt x="60000" y="100800"/>
                    <a:pt x="60000" y="100800"/>
                    <a:pt x="62400" y="100800"/>
                  </a:cubicBezTo>
                  <a:cubicBezTo>
                    <a:pt x="64800" y="100800"/>
                    <a:pt x="67200" y="98400"/>
                    <a:pt x="69600" y="98400"/>
                  </a:cubicBezTo>
                  <a:cubicBezTo>
                    <a:pt x="72000" y="98400"/>
                    <a:pt x="74400" y="98400"/>
                    <a:pt x="74400" y="96000"/>
                  </a:cubicBezTo>
                  <a:cubicBezTo>
                    <a:pt x="76800" y="96000"/>
                    <a:pt x="76800" y="96000"/>
                    <a:pt x="76800" y="96000"/>
                  </a:cubicBezTo>
                  <a:cubicBezTo>
                    <a:pt x="79200" y="96000"/>
                    <a:pt x="79200" y="96000"/>
                    <a:pt x="79200" y="96000"/>
                  </a:cubicBezTo>
                  <a:cubicBezTo>
                    <a:pt x="79200" y="96000"/>
                    <a:pt x="79200" y="93600"/>
                    <a:pt x="79200" y="93600"/>
                  </a:cubicBezTo>
                  <a:cubicBezTo>
                    <a:pt x="79200" y="93600"/>
                    <a:pt x="79200" y="93600"/>
                    <a:pt x="81600" y="93600"/>
                  </a:cubicBezTo>
                  <a:cubicBezTo>
                    <a:pt x="81600" y="91200"/>
                    <a:pt x="84000" y="91200"/>
                    <a:pt x="86400" y="88800"/>
                  </a:cubicBezTo>
                  <a:cubicBezTo>
                    <a:pt x="88800" y="86400"/>
                    <a:pt x="91200" y="84000"/>
                    <a:pt x="91200" y="84000"/>
                  </a:cubicBezTo>
                  <a:cubicBezTo>
                    <a:pt x="91200" y="84000"/>
                    <a:pt x="91200" y="81600"/>
                    <a:pt x="91200" y="81600"/>
                  </a:cubicBezTo>
                  <a:cubicBezTo>
                    <a:pt x="91200" y="81600"/>
                    <a:pt x="91200" y="81600"/>
                    <a:pt x="93600" y="81600"/>
                  </a:cubicBezTo>
                  <a:cubicBezTo>
                    <a:pt x="93600" y="81600"/>
                    <a:pt x="93600" y="81600"/>
                    <a:pt x="93600" y="81600"/>
                  </a:cubicBezTo>
                  <a:cubicBezTo>
                    <a:pt x="93600" y="81600"/>
                    <a:pt x="93600" y="81600"/>
                    <a:pt x="93600" y="79200"/>
                  </a:cubicBezTo>
                  <a:cubicBezTo>
                    <a:pt x="93600" y="79200"/>
                    <a:pt x="93600" y="79200"/>
                    <a:pt x="93600" y="79200"/>
                  </a:cubicBezTo>
                  <a:cubicBezTo>
                    <a:pt x="93600" y="79200"/>
                    <a:pt x="93600" y="79200"/>
                    <a:pt x="93600" y="76800"/>
                  </a:cubicBezTo>
                  <a:cubicBezTo>
                    <a:pt x="96000" y="76800"/>
                    <a:pt x="96000" y="74400"/>
                    <a:pt x="96000" y="72000"/>
                  </a:cubicBezTo>
                  <a:cubicBezTo>
                    <a:pt x="98400" y="69600"/>
                    <a:pt x="98400" y="67200"/>
                    <a:pt x="98400" y="64800"/>
                  </a:cubicBezTo>
                  <a:cubicBezTo>
                    <a:pt x="98400" y="62400"/>
                    <a:pt x="98400" y="62400"/>
                    <a:pt x="98400" y="62400"/>
                  </a:cubicBezTo>
                  <a:cubicBezTo>
                    <a:pt x="98400" y="62400"/>
                    <a:pt x="98400" y="60000"/>
                    <a:pt x="98400" y="60000"/>
                  </a:cubicBezTo>
                  <a:cubicBezTo>
                    <a:pt x="98400" y="60000"/>
                    <a:pt x="98400" y="60000"/>
                    <a:pt x="98400" y="60000"/>
                  </a:cubicBezTo>
                  <a:cubicBezTo>
                    <a:pt x="98400" y="60000"/>
                    <a:pt x="98400" y="60000"/>
                    <a:pt x="98400" y="57600"/>
                  </a:cubicBezTo>
                  <a:cubicBezTo>
                    <a:pt x="98400" y="55200"/>
                    <a:pt x="98400" y="52800"/>
                    <a:pt x="98400" y="50400"/>
                  </a:cubicBezTo>
                  <a:cubicBezTo>
                    <a:pt x="96000" y="48000"/>
                    <a:pt x="96000" y="45600"/>
                    <a:pt x="96000" y="43200"/>
                  </a:cubicBezTo>
                  <a:cubicBezTo>
                    <a:pt x="93600" y="43200"/>
                    <a:pt x="93600" y="43200"/>
                    <a:pt x="93600" y="43200"/>
                  </a:cubicBezTo>
                  <a:cubicBezTo>
                    <a:pt x="93600" y="40800"/>
                    <a:pt x="93600" y="40800"/>
                    <a:pt x="93600" y="40800"/>
                  </a:cubicBezTo>
                  <a:cubicBezTo>
                    <a:pt x="93600" y="40800"/>
                    <a:pt x="93600" y="40800"/>
                    <a:pt x="93600" y="40800"/>
                  </a:cubicBezTo>
                  <a:cubicBezTo>
                    <a:pt x="93600" y="40800"/>
                    <a:pt x="91200" y="38400"/>
                    <a:pt x="91200" y="38400"/>
                  </a:cubicBezTo>
                  <a:cubicBezTo>
                    <a:pt x="91200" y="36000"/>
                    <a:pt x="88800" y="36000"/>
                    <a:pt x="86400" y="33600"/>
                  </a:cubicBezTo>
                  <a:cubicBezTo>
                    <a:pt x="86400" y="31200"/>
                    <a:pt x="84000" y="28800"/>
                    <a:pt x="81600" y="28800"/>
                  </a:cubicBezTo>
                  <a:cubicBezTo>
                    <a:pt x="81600" y="28800"/>
                    <a:pt x="81600" y="28800"/>
                    <a:pt x="81600" y="28800"/>
                  </a:cubicBezTo>
                  <a:cubicBezTo>
                    <a:pt x="81600" y="28800"/>
                    <a:pt x="79200" y="26400"/>
                    <a:pt x="79200" y="26400"/>
                  </a:cubicBezTo>
                  <a:cubicBezTo>
                    <a:pt x="79200" y="26400"/>
                    <a:pt x="79200" y="26400"/>
                    <a:pt x="79200" y="26400"/>
                  </a:cubicBezTo>
                  <a:cubicBezTo>
                    <a:pt x="79200" y="26400"/>
                    <a:pt x="79200" y="26400"/>
                    <a:pt x="79200" y="26400"/>
                  </a:cubicBezTo>
                  <a:cubicBezTo>
                    <a:pt x="79200" y="26400"/>
                    <a:pt x="79200" y="26400"/>
                    <a:pt x="76800" y="26400"/>
                  </a:cubicBezTo>
                  <a:cubicBezTo>
                    <a:pt x="76800" y="26400"/>
                    <a:pt x="76800" y="26400"/>
                    <a:pt x="76800" y="26400"/>
                  </a:cubicBezTo>
                  <a:cubicBezTo>
                    <a:pt x="74400" y="24000"/>
                    <a:pt x="72000" y="24000"/>
                    <a:pt x="69600" y="21600"/>
                  </a:cubicBezTo>
                  <a:cubicBezTo>
                    <a:pt x="67200" y="21600"/>
                    <a:pt x="64800" y="21600"/>
                    <a:pt x="62400" y="21600"/>
                  </a:cubicBezTo>
                  <a:cubicBezTo>
                    <a:pt x="62400" y="21600"/>
                    <a:pt x="62400" y="21600"/>
                    <a:pt x="60000" y="21600"/>
                  </a:cubicBezTo>
                  <a:cubicBezTo>
                    <a:pt x="60000" y="21600"/>
                    <a:pt x="60000" y="21600"/>
                    <a:pt x="60000" y="21600"/>
                  </a:cubicBezTo>
                  <a:cubicBezTo>
                    <a:pt x="60000" y="21600"/>
                    <a:pt x="60000" y="21600"/>
                    <a:pt x="60000" y="21600"/>
                  </a:cubicBezTo>
                  <a:cubicBezTo>
                    <a:pt x="57600" y="21600"/>
                    <a:pt x="57600" y="21600"/>
                    <a:pt x="57600" y="21600"/>
                  </a:cubicBezTo>
                  <a:cubicBezTo>
                    <a:pt x="55200" y="21600"/>
                    <a:pt x="52800" y="21600"/>
                    <a:pt x="50400" y="21600"/>
                  </a:cubicBezTo>
                  <a:cubicBezTo>
                    <a:pt x="48000" y="24000"/>
                    <a:pt x="45600" y="24000"/>
                    <a:pt x="43200" y="24000"/>
                  </a:cubicBezTo>
                  <a:cubicBezTo>
                    <a:pt x="40800" y="24000"/>
                    <a:pt x="40800" y="26400"/>
                    <a:pt x="40800" y="26400"/>
                  </a:cubicBezTo>
                  <a:cubicBezTo>
                    <a:pt x="40800" y="26400"/>
                    <a:pt x="40800" y="26400"/>
                    <a:pt x="40800" y="26400"/>
                  </a:cubicBezTo>
                  <a:cubicBezTo>
                    <a:pt x="40800" y="26400"/>
                    <a:pt x="40800" y="26400"/>
                    <a:pt x="38400" y="26400"/>
                  </a:cubicBezTo>
                  <a:cubicBezTo>
                    <a:pt x="38400" y="26400"/>
                    <a:pt x="38400" y="26400"/>
                    <a:pt x="38400" y="28800"/>
                  </a:cubicBezTo>
                  <a:cubicBezTo>
                    <a:pt x="36000" y="28800"/>
                    <a:pt x="33600" y="31200"/>
                    <a:pt x="31200" y="31200"/>
                  </a:cubicBezTo>
                  <a:cubicBezTo>
                    <a:pt x="28800" y="33600"/>
                    <a:pt x="28800" y="36000"/>
                    <a:pt x="26400" y="38400"/>
                  </a:cubicBezTo>
                  <a:cubicBezTo>
                    <a:pt x="26400" y="38400"/>
                    <a:pt x="26400" y="38400"/>
                    <a:pt x="26400" y="38400"/>
                  </a:cubicBezTo>
                  <a:cubicBezTo>
                    <a:pt x="26400" y="38400"/>
                    <a:pt x="26400" y="38400"/>
                    <a:pt x="26400" y="38400"/>
                  </a:cubicBezTo>
                  <a:cubicBezTo>
                    <a:pt x="26400" y="40800"/>
                    <a:pt x="26400" y="40800"/>
                    <a:pt x="26400" y="40800"/>
                  </a:cubicBezTo>
                  <a:cubicBezTo>
                    <a:pt x="26400" y="40800"/>
                    <a:pt x="26400" y="40800"/>
                    <a:pt x="24000" y="40800"/>
                  </a:cubicBezTo>
                  <a:cubicBezTo>
                    <a:pt x="24000" y="40800"/>
                    <a:pt x="24000" y="40800"/>
                    <a:pt x="24000" y="43200"/>
                  </a:cubicBezTo>
                  <a:cubicBezTo>
                    <a:pt x="24000" y="43200"/>
                    <a:pt x="24000" y="43200"/>
                    <a:pt x="24000" y="43200"/>
                  </a:cubicBezTo>
                  <a:cubicBezTo>
                    <a:pt x="24000" y="45600"/>
                    <a:pt x="21600" y="48000"/>
                    <a:pt x="21600" y="50400"/>
                  </a:cubicBezTo>
                  <a:cubicBezTo>
                    <a:pt x="21600" y="52800"/>
                    <a:pt x="19200" y="55200"/>
                    <a:pt x="19200" y="57600"/>
                  </a:cubicBezTo>
                  <a:cubicBezTo>
                    <a:pt x="19200" y="57600"/>
                    <a:pt x="19200" y="57600"/>
                    <a:pt x="19200" y="60000"/>
                  </a:cubicBezTo>
                  <a:cubicBezTo>
                    <a:pt x="19200" y="60000"/>
                    <a:pt x="19200" y="60000"/>
                    <a:pt x="19200" y="60000"/>
                  </a:cubicBezTo>
                  <a:cubicBezTo>
                    <a:pt x="19200" y="60000"/>
                    <a:pt x="19200" y="60000"/>
                    <a:pt x="19200" y="60000"/>
                  </a:cubicBezTo>
                  <a:cubicBezTo>
                    <a:pt x="19200" y="62400"/>
                    <a:pt x="19200" y="62400"/>
                    <a:pt x="19200" y="62400"/>
                  </a:cubicBezTo>
                  <a:cubicBezTo>
                    <a:pt x="19200" y="64800"/>
                    <a:pt x="19200" y="67200"/>
                    <a:pt x="21600" y="69600"/>
                  </a:cubicBezTo>
                  <a:cubicBezTo>
                    <a:pt x="21600" y="72000"/>
                    <a:pt x="21600" y="74400"/>
                    <a:pt x="24000" y="76800"/>
                  </a:cubicBezTo>
                  <a:cubicBezTo>
                    <a:pt x="24000" y="76800"/>
                    <a:pt x="24000" y="79200"/>
                    <a:pt x="24000" y="79200"/>
                  </a:cubicBezTo>
                  <a:cubicBezTo>
                    <a:pt x="24000" y="79200"/>
                    <a:pt x="24000" y="79200"/>
                    <a:pt x="24000" y="79200"/>
                  </a:cubicBezTo>
                  <a:cubicBezTo>
                    <a:pt x="24000" y="79200"/>
                    <a:pt x="24000" y="79200"/>
                    <a:pt x="24000" y="81600"/>
                  </a:cubicBezTo>
                  <a:cubicBezTo>
                    <a:pt x="26400" y="81600"/>
                    <a:pt x="26400" y="81600"/>
                    <a:pt x="26400" y="81600"/>
                  </a:cubicBezTo>
                  <a:cubicBezTo>
                    <a:pt x="26400" y="84000"/>
                    <a:pt x="28800" y="86400"/>
                    <a:pt x="31200" y="88800"/>
                  </a:cubicBezTo>
                  <a:cubicBezTo>
                    <a:pt x="33600" y="88800"/>
                    <a:pt x="33600" y="91200"/>
                    <a:pt x="36000" y="93600"/>
                  </a:cubicBezTo>
                  <a:cubicBezTo>
                    <a:pt x="36000" y="93600"/>
                    <a:pt x="36000" y="93600"/>
                    <a:pt x="38400" y="93600"/>
                  </a:cubicBezTo>
                  <a:cubicBezTo>
                    <a:pt x="38400" y="93600"/>
                    <a:pt x="38400" y="93600"/>
                    <a:pt x="38400" y="93600"/>
                  </a:cubicBezTo>
                  <a:cubicBezTo>
                    <a:pt x="38400" y="93600"/>
                    <a:pt x="38400" y="93600"/>
                    <a:pt x="38400" y="93600"/>
                  </a:cubicBezTo>
                  <a:moveTo>
                    <a:pt x="98400" y="14400"/>
                  </a:moveTo>
                  <a:cubicBezTo>
                    <a:pt x="98400" y="14400"/>
                    <a:pt x="98400" y="14400"/>
                    <a:pt x="98400" y="14400"/>
                  </a:cubicBezTo>
                  <a:cubicBezTo>
                    <a:pt x="96000" y="12000"/>
                    <a:pt x="93600" y="14400"/>
                    <a:pt x="91200" y="14400"/>
                  </a:cubicBezTo>
                  <a:cubicBezTo>
                    <a:pt x="91200" y="14400"/>
                    <a:pt x="91200" y="14400"/>
                    <a:pt x="91200" y="14400"/>
                  </a:cubicBezTo>
                  <a:cubicBezTo>
                    <a:pt x="91200" y="14400"/>
                    <a:pt x="91200" y="14400"/>
                    <a:pt x="91200" y="14400"/>
                  </a:cubicBezTo>
                  <a:cubicBezTo>
                    <a:pt x="91200" y="14400"/>
                    <a:pt x="91200" y="14400"/>
                    <a:pt x="91200" y="14400"/>
                  </a:cubicBezTo>
                  <a:cubicBezTo>
                    <a:pt x="91200" y="14400"/>
                    <a:pt x="88800" y="16800"/>
                    <a:pt x="88800" y="16800"/>
                  </a:cubicBezTo>
                  <a:cubicBezTo>
                    <a:pt x="88800" y="16800"/>
                    <a:pt x="88800" y="16800"/>
                    <a:pt x="88800" y="168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6400" y="14400"/>
                    <a:pt x="86400" y="14400"/>
                    <a:pt x="86400" y="14400"/>
                  </a:cubicBezTo>
                  <a:cubicBezTo>
                    <a:pt x="84000" y="14400"/>
                    <a:pt x="84000" y="14400"/>
                    <a:pt x="84000" y="14400"/>
                  </a:cubicBezTo>
                  <a:cubicBezTo>
                    <a:pt x="84000" y="14400"/>
                    <a:pt x="84000" y="14400"/>
                    <a:pt x="84000" y="14400"/>
                  </a:cubicBezTo>
                  <a:cubicBezTo>
                    <a:pt x="84000" y="14400"/>
                    <a:pt x="84000" y="14400"/>
                    <a:pt x="84000" y="14400"/>
                  </a:cubicBezTo>
                  <a:cubicBezTo>
                    <a:pt x="84000" y="12000"/>
                    <a:pt x="84000" y="12000"/>
                    <a:pt x="84000" y="12000"/>
                  </a:cubicBezTo>
                  <a:cubicBezTo>
                    <a:pt x="84000" y="12000"/>
                    <a:pt x="84000" y="12000"/>
                    <a:pt x="84000" y="12000"/>
                  </a:cubicBezTo>
                  <a:cubicBezTo>
                    <a:pt x="84000" y="12000"/>
                    <a:pt x="84000" y="12000"/>
                    <a:pt x="84000" y="12000"/>
                  </a:cubicBezTo>
                  <a:cubicBezTo>
                    <a:pt x="84000" y="9600"/>
                    <a:pt x="84000" y="9600"/>
                    <a:pt x="84000" y="9600"/>
                  </a:cubicBezTo>
                  <a:cubicBezTo>
                    <a:pt x="84000" y="9600"/>
                    <a:pt x="84000" y="4800"/>
                    <a:pt x="81600" y="4800"/>
                  </a:cubicBezTo>
                  <a:cubicBezTo>
                    <a:pt x="81600" y="4800"/>
                    <a:pt x="79200" y="4800"/>
                    <a:pt x="79200" y="2400"/>
                  </a:cubicBezTo>
                  <a:cubicBezTo>
                    <a:pt x="79200" y="2400"/>
                    <a:pt x="79200" y="2400"/>
                    <a:pt x="79200" y="2400"/>
                  </a:cubicBezTo>
                  <a:cubicBezTo>
                    <a:pt x="76800" y="2400"/>
                    <a:pt x="76800" y="2400"/>
                    <a:pt x="76800" y="2400"/>
                  </a:cubicBezTo>
                  <a:cubicBezTo>
                    <a:pt x="76800" y="2400"/>
                    <a:pt x="76800" y="2400"/>
                    <a:pt x="76800" y="2400"/>
                  </a:cubicBezTo>
                  <a:cubicBezTo>
                    <a:pt x="76800" y="2400"/>
                    <a:pt x="74400" y="2400"/>
                    <a:pt x="74400" y="2400"/>
                  </a:cubicBezTo>
                  <a:cubicBezTo>
                    <a:pt x="74400" y="2400"/>
                    <a:pt x="74400" y="2400"/>
                    <a:pt x="74400" y="2400"/>
                  </a:cubicBezTo>
                  <a:cubicBezTo>
                    <a:pt x="74400" y="2400"/>
                    <a:pt x="74400" y="2400"/>
                    <a:pt x="72000" y="2400"/>
                  </a:cubicBezTo>
                  <a:cubicBezTo>
                    <a:pt x="72000" y="0"/>
                    <a:pt x="72000" y="0"/>
                    <a:pt x="72000" y="0"/>
                  </a:cubicBezTo>
                  <a:cubicBezTo>
                    <a:pt x="69600" y="0"/>
                    <a:pt x="67200" y="2400"/>
                    <a:pt x="64800" y="2400"/>
                  </a:cubicBezTo>
                  <a:cubicBezTo>
                    <a:pt x="64800" y="2400"/>
                    <a:pt x="64800" y="4800"/>
                    <a:pt x="64800" y="4800"/>
                  </a:cubicBezTo>
                  <a:cubicBezTo>
                    <a:pt x="64800" y="4800"/>
                    <a:pt x="62400" y="7200"/>
                    <a:pt x="62400" y="7200"/>
                  </a:cubicBezTo>
                  <a:cubicBezTo>
                    <a:pt x="62400" y="7200"/>
                    <a:pt x="62400" y="7200"/>
                    <a:pt x="62400" y="7200"/>
                  </a:cubicBezTo>
                  <a:cubicBezTo>
                    <a:pt x="62400" y="7200"/>
                    <a:pt x="62400" y="7200"/>
                    <a:pt x="60000" y="7200"/>
                  </a:cubicBezTo>
                  <a:cubicBezTo>
                    <a:pt x="60000" y="7200"/>
                    <a:pt x="60000" y="7200"/>
                    <a:pt x="60000" y="7200"/>
                  </a:cubicBezTo>
                  <a:cubicBezTo>
                    <a:pt x="60000" y="7200"/>
                    <a:pt x="60000" y="7200"/>
                    <a:pt x="60000" y="7200"/>
                  </a:cubicBezTo>
                  <a:cubicBezTo>
                    <a:pt x="60000" y="7200"/>
                    <a:pt x="60000" y="7200"/>
                    <a:pt x="60000" y="7200"/>
                  </a:cubicBezTo>
                  <a:cubicBezTo>
                    <a:pt x="60000" y="7200"/>
                    <a:pt x="60000" y="7200"/>
                    <a:pt x="60000" y="7200"/>
                  </a:cubicBezTo>
                  <a:cubicBezTo>
                    <a:pt x="57600" y="7200"/>
                    <a:pt x="57600" y="7200"/>
                    <a:pt x="57600" y="7200"/>
                  </a:cubicBezTo>
                  <a:cubicBezTo>
                    <a:pt x="57600" y="7200"/>
                    <a:pt x="57600" y="7200"/>
                    <a:pt x="57600" y="7200"/>
                  </a:cubicBezTo>
                  <a:cubicBezTo>
                    <a:pt x="57600" y="7200"/>
                    <a:pt x="57600" y="7200"/>
                    <a:pt x="57600" y="7200"/>
                  </a:cubicBezTo>
                  <a:cubicBezTo>
                    <a:pt x="55200" y="7200"/>
                    <a:pt x="55200" y="4800"/>
                    <a:pt x="55200" y="4800"/>
                  </a:cubicBezTo>
                  <a:cubicBezTo>
                    <a:pt x="55200" y="4800"/>
                    <a:pt x="55200" y="4800"/>
                    <a:pt x="55200" y="4800"/>
                  </a:cubicBezTo>
                  <a:cubicBezTo>
                    <a:pt x="55200" y="4800"/>
                    <a:pt x="55200" y="4800"/>
                    <a:pt x="55200" y="4800"/>
                  </a:cubicBezTo>
                  <a:cubicBezTo>
                    <a:pt x="55200" y="4800"/>
                    <a:pt x="55200" y="4800"/>
                    <a:pt x="55200" y="4800"/>
                  </a:cubicBezTo>
                  <a:cubicBezTo>
                    <a:pt x="55200" y="4800"/>
                    <a:pt x="52800" y="2400"/>
                    <a:pt x="52800" y="2400"/>
                  </a:cubicBezTo>
                  <a:cubicBezTo>
                    <a:pt x="50400" y="0"/>
                    <a:pt x="50400" y="0"/>
                    <a:pt x="48000" y="0"/>
                  </a:cubicBezTo>
                  <a:cubicBezTo>
                    <a:pt x="48000" y="0"/>
                    <a:pt x="48000" y="0"/>
                    <a:pt x="48000" y="0"/>
                  </a:cubicBezTo>
                  <a:cubicBezTo>
                    <a:pt x="48000" y="0"/>
                    <a:pt x="48000" y="0"/>
                    <a:pt x="48000" y="0"/>
                  </a:cubicBezTo>
                  <a:cubicBezTo>
                    <a:pt x="48000" y="0"/>
                    <a:pt x="48000" y="0"/>
                    <a:pt x="48000" y="0"/>
                  </a:cubicBezTo>
                  <a:cubicBezTo>
                    <a:pt x="48000" y="0"/>
                    <a:pt x="48000" y="0"/>
                    <a:pt x="48000" y="0"/>
                  </a:cubicBezTo>
                  <a:cubicBezTo>
                    <a:pt x="48000" y="0"/>
                    <a:pt x="48000" y="0"/>
                    <a:pt x="48000" y="0"/>
                  </a:cubicBezTo>
                  <a:cubicBezTo>
                    <a:pt x="45600" y="0"/>
                    <a:pt x="45600" y="2400"/>
                    <a:pt x="45600" y="2400"/>
                  </a:cubicBezTo>
                  <a:cubicBezTo>
                    <a:pt x="45600" y="2400"/>
                    <a:pt x="45600" y="2400"/>
                    <a:pt x="43200" y="2400"/>
                  </a:cubicBezTo>
                  <a:cubicBezTo>
                    <a:pt x="43200" y="2400"/>
                    <a:pt x="43200" y="2400"/>
                    <a:pt x="43200" y="2400"/>
                  </a:cubicBezTo>
                  <a:cubicBezTo>
                    <a:pt x="43200" y="2400"/>
                    <a:pt x="43200" y="2400"/>
                    <a:pt x="43200" y="2400"/>
                  </a:cubicBezTo>
                  <a:cubicBezTo>
                    <a:pt x="43200" y="2400"/>
                    <a:pt x="43200" y="2400"/>
                    <a:pt x="43200" y="2400"/>
                  </a:cubicBezTo>
                  <a:cubicBezTo>
                    <a:pt x="43200" y="2400"/>
                    <a:pt x="40800" y="2400"/>
                    <a:pt x="40800" y="2400"/>
                  </a:cubicBezTo>
                  <a:cubicBezTo>
                    <a:pt x="40800" y="2400"/>
                    <a:pt x="40800" y="2400"/>
                    <a:pt x="40800" y="2400"/>
                  </a:cubicBezTo>
                  <a:cubicBezTo>
                    <a:pt x="40800" y="2400"/>
                    <a:pt x="40800" y="2400"/>
                    <a:pt x="40800" y="2400"/>
                  </a:cubicBezTo>
                  <a:cubicBezTo>
                    <a:pt x="40800" y="2400"/>
                    <a:pt x="40800" y="2400"/>
                    <a:pt x="40800" y="2400"/>
                  </a:cubicBezTo>
                  <a:cubicBezTo>
                    <a:pt x="38400" y="4800"/>
                    <a:pt x="36000" y="4800"/>
                    <a:pt x="36000" y="7200"/>
                  </a:cubicBezTo>
                  <a:cubicBezTo>
                    <a:pt x="36000" y="7200"/>
                    <a:pt x="36000" y="9600"/>
                    <a:pt x="36000" y="9600"/>
                  </a:cubicBezTo>
                  <a:cubicBezTo>
                    <a:pt x="36000" y="9600"/>
                    <a:pt x="36000" y="12000"/>
                    <a:pt x="36000" y="12000"/>
                  </a:cubicBezTo>
                  <a:cubicBezTo>
                    <a:pt x="36000" y="14400"/>
                    <a:pt x="36000" y="14400"/>
                    <a:pt x="36000" y="14400"/>
                  </a:cubicBezTo>
                  <a:cubicBezTo>
                    <a:pt x="36000" y="14400"/>
                    <a:pt x="36000" y="14400"/>
                    <a:pt x="36000" y="14400"/>
                  </a:cubicBezTo>
                  <a:cubicBezTo>
                    <a:pt x="36000" y="14400"/>
                    <a:pt x="33600" y="14400"/>
                    <a:pt x="33600" y="14400"/>
                  </a:cubicBezTo>
                  <a:cubicBezTo>
                    <a:pt x="33600" y="14400"/>
                    <a:pt x="33600" y="14400"/>
                    <a:pt x="33600" y="14400"/>
                  </a:cubicBezTo>
                  <a:cubicBezTo>
                    <a:pt x="33600" y="14400"/>
                    <a:pt x="33600" y="14400"/>
                    <a:pt x="33600" y="14400"/>
                  </a:cubicBezTo>
                  <a:cubicBezTo>
                    <a:pt x="31200" y="16800"/>
                    <a:pt x="31200" y="16800"/>
                    <a:pt x="31200" y="16800"/>
                  </a:cubicBezTo>
                  <a:cubicBezTo>
                    <a:pt x="31200" y="16800"/>
                    <a:pt x="31200" y="16800"/>
                    <a:pt x="31200" y="16800"/>
                  </a:cubicBezTo>
                  <a:cubicBezTo>
                    <a:pt x="28800" y="14400"/>
                    <a:pt x="28800" y="14400"/>
                    <a:pt x="28800" y="14400"/>
                  </a:cubicBezTo>
                  <a:cubicBezTo>
                    <a:pt x="28800" y="14400"/>
                    <a:pt x="26400" y="14400"/>
                    <a:pt x="26400" y="14400"/>
                  </a:cubicBezTo>
                  <a:cubicBezTo>
                    <a:pt x="24000" y="12000"/>
                    <a:pt x="21600" y="12000"/>
                    <a:pt x="19200" y="14400"/>
                  </a:cubicBezTo>
                  <a:cubicBezTo>
                    <a:pt x="19200" y="14400"/>
                    <a:pt x="19200" y="14400"/>
                    <a:pt x="19200" y="14400"/>
                  </a:cubicBezTo>
                  <a:cubicBezTo>
                    <a:pt x="19200" y="14400"/>
                    <a:pt x="19200" y="14400"/>
                    <a:pt x="19200" y="14400"/>
                  </a:cubicBezTo>
                  <a:cubicBezTo>
                    <a:pt x="19200" y="14400"/>
                    <a:pt x="19200" y="14400"/>
                    <a:pt x="19200" y="14400"/>
                  </a:cubicBezTo>
                  <a:cubicBezTo>
                    <a:pt x="19200" y="14400"/>
                    <a:pt x="16800" y="16800"/>
                    <a:pt x="16800" y="16800"/>
                  </a:cubicBezTo>
                  <a:cubicBezTo>
                    <a:pt x="16800" y="16800"/>
                    <a:pt x="16800" y="16800"/>
                    <a:pt x="16800" y="16800"/>
                  </a:cubicBezTo>
                  <a:cubicBezTo>
                    <a:pt x="16800" y="16800"/>
                    <a:pt x="16800" y="16800"/>
                    <a:pt x="16800" y="16800"/>
                  </a:cubicBezTo>
                  <a:cubicBezTo>
                    <a:pt x="16800" y="16800"/>
                    <a:pt x="16800" y="16800"/>
                    <a:pt x="16800" y="16800"/>
                  </a:cubicBezTo>
                  <a:cubicBezTo>
                    <a:pt x="16800" y="16800"/>
                    <a:pt x="14400" y="19200"/>
                    <a:pt x="14400" y="19200"/>
                  </a:cubicBezTo>
                  <a:cubicBezTo>
                    <a:pt x="14400" y="19200"/>
                    <a:pt x="14400" y="19200"/>
                    <a:pt x="14400" y="19200"/>
                  </a:cubicBezTo>
                  <a:cubicBezTo>
                    <a:pt x="14400" y="19200"/>
                    <a:pt x="14400" y="19200"/>
                    <a:pt x="14400" y="19200"/>
                  </a:cubicBezTo>
                  <a:cubicBezTo>
                    <a:pt x="14400" y="19200"/>
                    <a:pt x="14400" y="19200"/>
                    <a:pt x="14400" y="19200"/>
                  </a:cubicBezTo>
                  <a:cubicBezTo>
                    <a:pt x="14400" y="19200"/>
                    <a:pt x="14400" y="19200"/>
                    <a:pt x="14400" y="21600"/>
                  </a:cubicBezTo>
                  <a:cubicBezTo>
                    <a:pt x="12000" y="21600"/>
                    <a:pt x="12000" y="24000"/>
                    <a:pt x="12000" y="26400"/>
                  </a:cubicBezTo>
                  <a:cubicBezTo>
                    <a:pt x="12000" y="26400"/>
                    <a:pt x="12000" y="26400"/>
                    <a:pt x="14400" y="28800"/>
                  </a:cubicBezTo>
                  <a:cubicBezTo>
                    <a:pt x="14400" y="28800"/>
                    <a:pt x="14400" y="28800"/>
                    <a:pt x="14400" y="28800"/>
                  </a:cubicBezTo>
                  <a:cubicBezTo>
                    <a:pt x="14400" y="28800"/>
                    <a:pt x="14400" y="28800"/>
                    <a:pt x="14400" y="28800"/>
                  </a:cubicBezTo>
                  <a:cubicBezTo>
                    <a:pt x="14400" y="28800"/>
                    <a:pt x="14400" y="28800"/>
                    <a:pt x="14400" y="28800"/>
                  </a:cubicBezTo>
                  <a:cubicBezTo>
                    <a:pt x="14400" y="28800"/>
                    <a:pt x="14400" y="31200"/>
                    <a:pt x="14400" y="31200"/>
                  </a:cubicBezTo>
                  <a:cubicBezTo>
                    <a:pt x="14400" y="31200"/>
                    <a:pt x="14400" y="31200"/>
                    <a:pt x="14400" y="312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3600"/>
                  </a:cubicBezTo>
                  <a:cubicBezTo>
                    <a:pt x="14400" y="33600"/>
                    <a:pt x="14400" y="33600"/>
                    <a:pt x="14400" y="36000"/>
                  </a:cubicBezTo>
                  <a:cubicBezTo>
                    <a:pt x="12000" y="36000"/>
                    <a:pt x="12000" y="36000"/>
                    <a:pt x="12000" y="36000"/>
                  </a:cubicBezTo>
                  <a:cubicBezTo>
                    <a:pt x="12000" y="36000"/>
                    <a:pt x="12000" y="36000"/>
                    <a:pt x="12000" y="36000"/>
                  </a:cubicBezTo>
                  <a:cubicBezTo>
                    <a:pt x="12000" y="36000"/>
                    <a:pt x="9600" y="36000"/>
                    <a:pt x="9600" y="36000"/>
                  </a:cubicBezTo>
                  <a:cubicBezTo>
                    <a:pt x="9600" y="36000"/>
                    <a:pt x="9600" y="36000"/>
                    <a:pt x="9600" y="36000"/>
                  </a:cubicBezTo>
                  <a:cubicBezTo>
                    <a:pt x="9600" y="36000"/>
                    <a:pt x="9600" y="36000"/>
                    <a:pt x="9600" y="36000"/>
                  </a:cubicBezTo>
                  <a:cubicBezTo>
                    <a:pt x="9600" y="36000"/>
                    <a:pt x="9600" y="36000"/>
                    <a:pt x="9600" y="36000"/>
                  </a:cubicBezTo>
                  <a:cubicBezTo>
                    <a:pt x="7200" y="36000"/>
                    <a:pt x="7200" y="36000"/>
                    <a:pt x="7200" y="36000"/>
                  </a:cubicBezTo>
                  <a:cubicBezTo>
                    <a:pt x="4800" y="36000"/>
                    <a:pt x="2400" y="38400"/>
                    <a:pt x="2400" y="40800"/>
                  </a:cubicBezTo>
                  <a:cubicBezTo>
                    <a:pt x="2400" y="40800"/>
                    <a:pt x="2400" y="40800"/>
                    <a:pt x="2400" y="40800"/>
                  </a:cubicBezTo>
                  <a:cubicBezTo>
                    <a:pt x="0" y="43200"/>
                    <a:pt x="0" y="43200"/>
                    <a:pt x="0" y="43200"/>
                  </a:cubicBezTo>
                  <a:cubicBezTo>
                    <a:pt x="0" y="43200"/>
                    <a:pt x="0" y="43200"/>
                    <a:pt x="0" y="43200"/>
                  </a:cubicBezTo>
                  <a:cubicBezTo>
                    <a:pt x="0" y="43200"/>
                    <a:pt x="0" y="43200"/>
                    <a:pt x="0" y="43200"/>
                  </a:cubicBezTo>
                  <a:cubicBezTo>
                    <a:pt x="0" y="45600"/>
                    <a:pt x="0" y="45600"/>
                    <a:pt x="0" y="45600"/>
                  </a:cubicBezTo>
                  <a:cubicBezTo>
                    <a:pt x="0" y="45600"/>
                    <a:pt x="0" y="45600"/>
                    <a:pt x="0" y="48000"/>
                  </a:cubicBezTo>
                  <a:cubicBezTo>
                    <a:pt x="0" y="48000"/>
                    <a:pt x="0" y="48000"/>
                    <a:pt x="0" y="48000"/>
                  </a:cubicBezTo>
                  <a:cubicBezTo>
                    <a:pt x="0" y="50400"/>
                    <a:pt x="0" y="52800"/>
                    <a:pt x="2400" y="55200"/>
                  </a:cubicBezTo>
                  <a:cubicBezTo>
                    <a:pt x="2400" y="55200"/>
                    <a:pt x="2400" y="55200"/>
                    <a:pt x="2400" y="55200"/>
                  </a:cubicBezTo>
                  <a:cubicBezTo>
                    <a:pt x="4800" y="55200"/>
                    <a:pt x="4800" y="57600"/>
                    <a:pt x="7200" y="57600"/>
                  </a:cubicBezTo>
                  <a:cubicBezTo>
                    <a:pt x="7200" y="57600"/>
                    <a:pt x="7200" y="57600"/>
                    <a:pt x="7200" y="57600"/>
                  </a:cubicBezTo>
                  <a:cubicBezTo>
                    <a:pt x="7200" y="57600"/>
                    <a:pt x="7200" y="57600"/>
                    <a:pt x="7200" y="60000"/>
                  </a:cubicBezTo>
                  <a:cubicBezTo>
                    <a:pt x="7200" y="60000"/>
                    <a:pt x="7200" y="60000"/>
                    <a:pt x="7200" y="60000"/>
                  </a:cubicBezTo>
                  <a:cubicBezTo>
                    <a:pt x="7200" y="60000"/>
                    <a:pt x="7200" y="60000"/>
                    <a:pt x="7200" y="60000"/>
                  </a:cubicBezTo>
                  <a:cubicBezTo>
                    <a:pt x="7200" y="60000"/>
                    <a:pt x="7200" y="60000"/>
                    <a:pt x="7200" y="60000"/>
                  </a:cubicBezTo>
                  <a:cubicBezTo>
                    <a:pt x="7200" y="60000"/>
                    <a:pt x="7200" y="60000"/>
                    <a:pt x="7200" y="60000"/>
                  </a:cubicBezTo>
                  <a:cubicBezTo>
                    <a:pt x="7200" y="60000"/>
                    <a:pt x="7200" y="62400"/>
                    <a:pt x="7200" y="62400"/>
                  </a:cubicBezTo>
                  <a:cubicBezTo>
                    <a:pt x="7200" y="62400"/>
                    <a:pt x="7200" y="62400"/>
                    <a:pt x="7200" y="62400"/>
                  </a:cubicBezTo>
                  <a:cubicBezTo>
                    <a:pt x="7200" y="62400"/>
                    <a:pt x="7200" y="62400"/>
                    <a:pt x="7200" y="62400"/>
                  </a:cubicBezTo>
                  <a:cubicBezTo>
                    <a:pt x="4800" y="62400"/>
                    <a:pt x="4800" y="64800"/>
                    <a:pt x="4800" y="64800"/>
                  </a:cubicBezTo>
                  <a:cubicBezTo>
                    <a:pt x="4800" y="64800"/>
                    <a:pt x="4800" y="64800"/>
                    <a:pt x="4800" y="64800"/>
                  </a:cubicBezTo>
                  <a:cubicBezTo>
                    <a:pt x="4800" y="64800"/>
                    <a:pt x="4800" y="64800"/>
                    <a:pt x="4800" y="64800"/>
                  </a:cubicBezTo>
                  <a:cubicBezTo>
                    <a:pt x="2400" y="64800"/>
                    <a:pt x="2400" y="64800"/>
                    <a:pt x="2400" y="64800"/>
                  </a:cubicBezTo>
                  <a:cubicBezTo>
                    <a:pt x="2400" y="64800"/>
                    <a:pt x="2400" y="64800"/>
                    <a:pt x="2400" y="64800"/>
                  </a:cubicBezTo>
                  <a:cubicBezTo>
                    <a:pt x="0" y="67200"/>
                    <a:pt x="0" y="69600"/>
                    <a:pt x="0" y="72000"/>
                  </a:cubicBezTo>
                  <a:cubicBezTo>
                    <a:pt x="0" y="72000"/>
                    <a:pt x="0" y="72000"/>
                    <a:pt x="0" y="72000"/>
                  </a:cubicBezTo>
                  <a:cubicBezTo>
                    <a:pt x="0" y="72000"/>
                    <a:pt x="0" y="72000"/>
                    <a:pt x="0" y="72000"/>
                  </a:cubicBezTo>
                  <a:cubicBezTo>
                    <a:pt x="0" y="72000"/>
                    <a:pt x="0" y="72000"/>
                    <a:pt x="0" y="72000"/>
                  </a:cubicBezTo>
                  <a:cubicBezTo>
                    <a:pt x="0" y="72000"/>
                    <a:pt x="0" y="72000"/>
                    <a:pt x="0" y="74400"/>
                  </a:cubicBezTo>
                  <a:cubicBezTo>
                    <a:pt x="0" y="74400"/>
                    <a:pt x="0" y="74400"/>
                    <a:pt x="0" y="76800"/>
                  </a:cubicBezTo>
                  <a:cubicBezTo>
                    <a:pt x="0" y="76800"/>
                    <a:pt x="0" y="76800"/>
                    <a:pt x="0" y="76800"/>
                  </a:cubicBezTo>
                  <a:cubicBezTo>
                    <a:pt x="0" y="76800"/>
                    <a:pt x="0" y="76800"/>
                    <a:pt x="0" y="76800"/>
                  </a:cubicBezTo>
                  <a:cubicBezTo>
                    <a:pt x="0" y="76800"/>
                    <a:pt x="0" y="76800"/>
                    <a:pt x="0" y="76800"/>
                  </a:cubicBezTo>
                  <a:cubicBezTo>
                    <a:pt x="0" y="76800"/>
                    <a:pt x="0" y="79200"/>
                    <a:pt x="2400" y="79200"/>
                  </a:cubicBezTo>
                  <a:cubicBezTo>
                    <a:pt x="2400" y="79200"/>
                    <a:pt x="2400" y="79200"/>
                    <a:pt x="2400" y="79200"/>
                  </a:cubicBezTo>
                  <a:cubicBezTo>
                    <a:pt x="2400" y="79200"/>
                    <a:pt x="2400" y="79200"/>
                    <a:pt x="2400" y="79200"/>
                  </a:cubicBezTo>
                  <a:cubicBezTo>
                    <a:pt x="2400" y="79200"/>
                    <a:pt x="2400" y="79200"/>
                    <a:pt x="2400" y="79200"/>
                  </a:cubicBezTo>
                  <a:cubicBezTo>
                    <a:pt x="2400" y="81600"/>
                    <a:pt x="2400" y="81600"/>
                    <a:pt x="4800" y="84000"/>
                  </a:cubicBezTo>
                  <a:cubicBezTo>
                    <a:pt x="4800" y="84000"/>
                    <a:pt x="7200" y="84000"/>
                    <a:pt x="7200" y="84000"/>
                  </a:cubicBezTo>
                  <a:cubicBezTo>
                    <a:pt x="9600" y="84000"/>
                    <a:pt x="9600" y="84000"/>
                    <a:pt x="12000" y="84000"/>
                  </a:cubicBezTo>
                  <a:cubicBezTo>
                    <a:pt x="12000" y="84000"/>
                    <a:pt x="12000" y="84000"/>
                    <a:pt x="12000" y="84000"/>
                  </a:cubicBezTo>
                  <a:cubicBezTo>
                    <a:pt x="12000" y="84000"/>
                    <a:pt x="12000" y="84000"/>
                    <a:pt x="12000" y="84000"/>
                  </a:cubicBezTo>
                  <a:cubicBezTo>
                    <a:pt x="12000" y="84000"/>
                    <a:pt x="12000" y="84000"/>
                    <a:pt x="12000" y="86400"/>
                  </a:cubicBezTo>
                  <a:cubicBezTo>
                    <a:pt x="12000" y="86400"/>
                    <a:pt x="12000" y="86400"/>
                    <a:pt x="12000" y="86400"/>
                  </a:cubicBezTo>
                  <a:cubicBezTo>
                    <a:pt x="14400" y="86400"/>
                    <a:pt x="14400" y="86400"/>
                    <a:pt x="14400" y="86400"/>
                  </a:cubicBezTo>
                  <a:cubicBezTo>
                    <a:pt x="14400" y="86400"/>
                    <a:pt x="14400" y="86400"/>
                    <a:pt x="14400" y="86400"/>
                  </a:cubicBezTo>
                  <a:cubicBezTo>
                    <a:pt x="14400" y="86400"/>
                    <a:pt x="14400" y="86400"/>
                    <a:pt x="14400" y="86400"/>
                  </a:cubicBezTo>
                  <a:cubicBezTo>
                    <a:pt x="14400" y="88800"/>
                    <a:pt x="14400" y="88800"/>
                    <a:pt x="14400" y="88800"/>
                  </a:cubicBezTo>
                  <a:cubicBezTo>
                    <a:pt x="14400" y="88800"/>
                    <a:pt x="14400" y="88800"/>
                    <a:pt x="14400" y="88800"/>
                  </a:cubicBezTo>
                  <a:cubicBezTo>
                    <a:pt x="14400" y="91200"/>
                    <a:pt x="12000" y="91200"/>
                    <a:pt x="12000" y="91200"/>
                  </a:cubicBezTo>
                  <a:cubicBezTo>
                    <a:pt x="12000" y="93600"/>
                    <a:pt x="12000" y="93600"/>
                    <a:pt x="12000" y="93600"/>
                  </a:cubicBezTo>
                  <a:cubicBezTo>
                    <a:pt x="12000" y="96000"/>
                    <a:pt x="12000" y="98400"/>
                    <a:pt x="12000" y="100800"/>
                  </a:cubicBezTo>
                  <a:cubicBezTo>
                    <a:pt x="14400" y="100800"/>
                    <a:pt x="14400" y="100800"/>
                    <a:pt x="14400" y="100800"/>
                  </a:cubicBezTo>
                  <a:cubicBezTo>
                    <a:pt x="14400" y="100800"/>
                    <a:pt x="14400" y="100800"/>
                    <a:pt x="14400" y="100800"/>
                  </a:cubicBezTo>
                  <a:cubicBezTo>
                    <a:pt x="14400" y="100800"/>
                    <a:pt x="14400" y="100800"/>
                    <a:pt x="14400" y="100800"/>
                  </a:cubicBezTo>
                  <a:cubicBezTo>
                    <a:pt x="14400" y="100800"/>
                    <a:pt x="14400" y="100800"/>
                    <a:pt x="14400" y="103200"/>
                  </a:cubicBezTo>
                  <a:cubicBezTo>
                    <a:pt x="14400" y="103200"/>
                    <a:pt x="14400" y="103200"/>
                    <a:pt x="16800" y="103200"/>
                  </a:cubicBezTo>
                  <a:cubicBezTo>
                    <a:pt x="16800" y="103200"/>
                    <a:pt x="16800" y="103200"/>
                    <a:pt x="16800" y="103200"/>
                  </a:cubicBezTo>
                  <a:cubicBezTo>
                    <a:pt x="16800" y="103200"/>
                    <a:pt x="16800" y="103200"/>
                    <a:pt x="16800" y="103200"/>
                  </a:cubicBezTo>
                  <a:cubicBezTo>
                    <a:pt x="16800" y="103200"/>
                    <a:pt x="16800" y="103200"/>
                    <a:pt x="16800" y="105600"/>
                  </a:cubicBezTo>
                  <a:cubicBezTo>
                    <a:pt x="16800" y="105600"/>
                    <a:pt x="16800" y="105600"/>
                    <a:pt x="16800" y="105600"/>
                  </a:cubicBezTo>
                  <a:cubicBezTo>
                    <a:pt x="16800" y="105600"/>
                    <a:pt x="16800" y="105600"/>
                    <a:pt x="16800" y="105600"/>
                  </a:cubicBezTo>
                  <a:cubicBezTo>
                    <a:pt x="16800" y="105600"/>
                    <a:pt x="16800" y="105600"/>
                    <a:pt x="16800" y="105600"/>
                  </a:cubicBezTo>
                  <a:cubicBezTo>
                    <a:pt x="19200" y="105600"/>
                    <a:pt x="19200" y="105600"/>
                    <a:pt x="19200" y="105600"/>
                  </a:cubicBezTo>
                  <a:cubicBezTo>
                    <a:pt x="19200" y="105600"/>
                    <a:pt x="19200" y="105600"/>
                    <a:pt x="19200" y="105600"/>
                  </a:cubicBezTo>
                  <a:cubicBezTo>
                    <a:pt x="21600" y="108000"/>
                    <a:pt x="26400" y="108000"/>
                    <a:pt x="26400" y="105600"/>
                  </a:cubicBezTo>
                  <a:cubicBezTo>
                    <a:pt x="26400" y="105600"/>
                    <a:pt x="26400" y="105600"/>
                    <a:pt x="26400" y="105600"/>
                  </a:cubicBezTo>
                  <a:cubicBezTo>
                    <a:pt x="26400" y="105600"/>
                    <a:pt x="26400" y="105600"/>
                    <a:pt x="26400" y="105600"/>
                  </a:cubicBezTo>
                  <a:cubicBezTo>
                    <a:pt x="26400" y="105600"/>
                    <a:pt x="26400" y="105600"/>
                    <a:pt x="26400" y="105600"/>
                  </a:cubicBezTo>
                  <a:cubicBezTo>
                    <a:pt x="28800" y="105600"/>
                    <a:pt x="28800" y="105600"/>
                    <a:pt x="28800" y="105600"/>
                  </a:cubicBezTo>
                  <a:cubicBezTo>
                    <a:pt x="28800" y="105600"/>
                    <a:pt x="31200" y="105600"/>
                    <a:pt x="31200" y="105600"/>
                  </a:cubicBezTo>
                  <a:cubicBezTo>
                    <a:pt x="31200" y="105600"/>
                    <a:pt x="31200" y="105600"/>
                    <a:pt x="31200" y="105600"/>
                  </a:cubicBezTo>
                  <a:cubicBezTo>
                    <a:pt x="31200" y="105600"/>
                    <a:pt x="31200" y="105600"/>
                    <a:pt x="31200" y="105600"/>
                  </a:cubicBezTo>
                  <a:cubicBezTo>
                    <a:pt x="31200" y="105600"/>
                    <a:pt x="31200" y="105600"/>
                    <a:pt x="31200" y="105600"/>
                  </a:cubicBezTo>
                  <a:cubicBezTo>
                    <a:pt x="33600" y="105600"/>
                    <a:pt x="33600" y="105600"/>
                    <a:pt x="33600" y="105600"/>
                  </a:cubicBezTo>
                  <a:cubicBezTo>
                    <a:pt x="33600" y="105600"/>
                    <a:pt x="33600" y="105600"/>
                    <a:pt x="33600" y="105600"/>
                  </a:cubicBezTo>
                  <a:cubicBezTo>
                    <a:pt x="33600" y="105600"/>
                    <a:pt x="33600" y="105600"/>
                    <a:pt x="33600" y="105600"/>
                  </a:cubicBezTo>
                  <a:cubicBezTo>
                    <a:pt x="33600" y="105600"/>
                    <a:pt x="33600" y="105600"/>
                    <a:pt x="33600" y="105600"/>
                  </a:cubicBezTo>
                  <a:cubicBezTo>
                    <a:pt x="33600" y="105600"/>
                    <a:pt x="33600" y="108000"/>
                    <a:pt x="33600" y="108000"/>
                  </a:cubicBezTo>
                  <a:cubicBezTo>
                    <a:pt x="33600" y="108000"/>
                    <a:pt x="33600" y="108000"/>
                    <a:pt x="33600" y="108000"/>
                  </a:cubicBezTo>
                  <a:cubicBezTo>
                    <a:pt x="33600" y="108000"/>
                    <a:pt x="33600" y="108000"/>
                    <a:pt x="33600" y="110400"/>
                  </a:cubicBezTo>
                  <a:cubicBezTo>
                    <a:pt x="33600" y="110400"/>
                    <a:pt x="33600" y="110400"/>
                    <a:pt x="33600" y="110400"/>
                  </a:cubicBezTo>
                  <a:cubicBezTo>
                    <a:pt x="33600" y="110400"/>
                    <a:pt x="33600" y="110400"/>
                    <a:pt x="33600" y="110400"/>
                  </a:cubicBezTo>
                  <a:cubicBezTo>
                    <a:pt x="33600" y="110400"/>
                    <a:pt x="33600" y="110400"/>
                    <a:pt x="33600" y="110400"/>
                  </a:cubicBezTo>
                  <a:cubicBezTo>
                    <a:pt x="33600" y="112800"/>
                    <a:pt x="33600" y="115200"/>
                    <a:pt x="38400" y="117600"/>
                  </a:cubicBezTo>
                  <a:cubicBezTo>
                    <a:pt x="38400" y="117600"/>
                    <a:pt x="38400" y="117600"/>
                    <a:pt x="38400" y="117600"/>
                  </a:cubicBezTo>
                  <a:cubicBezTo>
                    <a:pt x="38400" y="117600"/>
                    <a:pt x="38400" y="117600"/>
                    <a:pt x="40800" y="117600"/>
                  </a:cubicBezTo>
                  <a:cubicBezTo>
                    <a:pt x="40800" y="117600"/>
                    <a:pt x="40800" y="117600"/>
                    <a:pt x="40800" y="117600"/>
                  </a:cubicBezTo>
                  <a:cubicBezTo>
                    <a:pt x="40800" y="117600"/>
                    <a:pt x="40800" y="117600"/>
                    <a:pt x="40800" y="117600"/>
                  </a:cubicBezTo>
                  <a:cubicBezTo>
                    <a:pt x="40800" y="117600"/>
                    <a:pt x="40800" y="117600"/>
                    <a:pt x="40800" y="117600"/>
                  </a:cubicBezTo>
                  <a:cubicBezTo>
                    <a:pt x="40800" y="117600"/>
                    <a:pt x="43200" y="120000"/>
                    <a:pt x="43200" y="120000"/>
                  </a:cubicBezTo>
                  <a:cubicBezTo>
                    <a:pt x="43200" y="120000"/>
                    <a:pt x="43200" y="120000"/>
                    <a:pt x="43200" y="120000"/>
                  </a:cubicBezTo>
                  <a:cubicBezTo>
                    <a:pt x="43200" y="120000"/>
                    <a:pt x="45600" y="120000"/>
                    <a:pt x="45600" y="120000"/>
                  </a:cubicBezTo>
                  <a:cubicBezTo>
                    <a:pt x="48000" y="120000"/>
                    <a:pt x="48000" y="120000"/>
                    <a:pt x="48000" y="120000"/>
                  </a:cubicBezTo>
                  <a:cubicBezTo>
                    <a:pt x="48000" y="120000"/>
                    <a:pt x="50400" y="120000"/>
                    <a:pt x="52800" y="117600"/>
                  </a:cubicBezTo>
                  <a:cubicBezTo>
                    <a:pt x="52800" y="117600"/>
                    <a:pt x="52800" y="117600"/>
                    <a:pt x="52800" y="115200"/>
                  </a:cubicBezTo>
                  <a:cubicBezTo>
                    <a:pt x="55200" y="115200"/>
                    <a:pt x="55200" y="115200"/>
                    <a:pt x="55200" y="112800"/>
                  </a:cubicBezTo>
                  <a:cubicBezTo>
                    <a:pt x="55200" y="112800"/>
                    <a:pt x="55200" y="112800"/>
                    <a:pt x="55200" y="112800"/>
                  </a:cubicBezTo>
                  <a:cubicBezTo>
                    <a:pt x="57600" y="112800"/>
                    <a:pt x="57600" y="112800"/>
                    <a:pt x="57600" y="112800"/>
                  </a:cubicBezTo>
                  <a:cubicBezTo>
                    <a:pt x="57600" y="112800"/>
                    <a:pt x="57600" y="112800"/>
                    <a:pt x="576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0000" y="112800"/>
                    <a:pt x="60000" y="112800"/>
                  </a:cubicBezTo>
                  <a:cubicBezTo>
                    <a:pt x="60000" y="112800"/>
                    <a:pt x="62400" y="112800"/>
                    <a:pt x="62400" y="112800"/>
                  </a:cubicBezTo>
                  <a:cubicBezTo>
                    <a:pt x="62400" y="115200"/>
                    <a:pt x="62400" y="115200"/>
                    <a:pt x="62400" y="115200"/>
                  </a:cubicBezTo>
                  <a:cubicBezTo>
                    <a:pt x="62400" y="115200"/>
                    <a:pt x="62400" y="115200"/>
                    <a:pt x="62400" y="115200"/>
                  </a:cubicBezTo>
                  <a:cubicBezTo>
                    <a:pt x="62400" y="115200"/>
                    <a:pt x="62400" y="115200"/>
                    <a:pt x="62400" y="115200"/>
                  </a:cubicBezTo>
                  <a:cubicBezTo>
                    <a:pt x="62400" y="115200"/>
                    <a:pt x="62400" y="115200"/>
                    <a:pt x="62400" y="115200"/>
                  </a:cubicBezTo>
                  <a:cubicBezTo>
                    <a:pt x="62400" y="117600"/>
                    <a:pt x="64800" y="117600"/>
                    <a:pt x="64800" y="120000"/>
                  </a:cubicBezTo>
                  <a:cubicBezTo>
                    <a:pt x="67200" y="120000"/>
                    <a:pt x="69600" y="120000"/>
                    <a:pt x="69600" y="120000"/>
                  </a:cubicBezTo>
                  <a:cubicBezTo>
                    <a:pt x="69600" y="120000"/>
                    <a:pt x="69600" y="120000"/>
                    <a:pt x="69600" y="120000"/>
                  </a:cubicBezTo>
                  <a:cubicBezTo>
                    <a:pt x="69600" y="120000"/>
                    <a:pt x="69600" y="120000"/>
                    <a:pt x="69600" y="120000"/>
                  </a:cubicBezTo>
                  <a:cubicBezTo>
                    <a:pt x="72000" y="120000"/>
                    <a:pt x="72000" y="120000"/>
                    <a:pt x="72000" y="120000"/>
                  </a:cubicBezTo>
                  <a:cubicBezTo>
                    <a:pt x="72000" y="120000"/>
                    <a:pt x="72000" y="120000"/>
                    <a:pt x="72000" y="120000"/>
                  </a:cubicBezTo>
                  <a:cubicBezTo>
                    <a:pt x="72000" y="120000"/>
                    <a:pt x="72000" y="120000"/>
                    <a:pt x="72000" y="120000"/>
                  </a:cubicBezTo>
                  <a:cubicBezTo>
                    <a:pt x="72000" y="120000"/>
                    <a:pt x="72000" y="120000"/>
                    <a:pt x="72000" y="120000"/>
                  </a:cubicBezTo>
                  <a:cubicBezTo>
                    <a:pt x="72000" y="120000"/>
                    <a:pt x="74400" y="120000"/>
                    <a:pt x="74400" y="120000"/>
                  </a:cubicBezTo>
                  <a:cubicBezTo>
                    <a:pt x="74400" y="120000"/>
                    <a:pt x="74400" y="120000"/>
                    <a:pt x="74400" y="120000"/>
                  </a:cubicBezTo>
                  <a:cubicBezTo>
                    <a:pt x="74400" y="120000"/>
                    <a:pt x="74400" y="120000"/>
                    <a:pt x="74400" y="120000"/>
                  </a:cubicBezTo>
                  <a:cubicBezTo>
                    <a:pt x="74400" y="120000"/>
                    <a:pt x="74400" y="120000"/>
                    <a:pt x="74400" y="120000"/>
                  </a:cubicBezTo>
                  <a:cubicBezTo>
                    <a:pt x="76800" y="120000"/>
                    <a:pt x="76800" y="117600"/>
                    <a:pt x="76800" y="117600"/>
                  </a:cubicBezTo>
                  <a:cubicBezTo>
                    <a:pt x="79200" y="117600"/>
                    <a:pt x="79200" y="117600"/>
                    <a:pt x="79200" y="117600"/>
                  </a:cubicBezTo>
                  <a:cubicBezTo>
                    <a:pt x="79200" y="117600"/>
                    <a:pt x="79200" y="117600"/>
                    <a:pt x="79200" y="117600"/>
                  </a:cubicBezTo>
                  <a:cubicBezTo>
                    <a:pt x="79200" y="117600"/>
                    <a:pt x="79200" y="117600"/>
                    <a:pt x="79200" y="117600"/>
                  </a:cubicBezTo>
                  <a:cubicBezTo>
                    <a:pt x="81600" y="117600"/>
                    <a:pt x="81600" y="115200"/>
                    <a:pt x="81600" y="112800"/>
                  </a:cubicBezTo>
                  <a:cubicBezTo>
                    <a:pt x="81600" y="112800"/>
                    <a:pt x="81600" y="112800"/>
                    <a:pt x="81600" y="110400"/>
                  </a:cubicBezTo>
                  <a:cubicBezTo>
                    <a:pt x="81600" y="110400"/>
                    <a:pt x="81600" y="110400"/>
                    <a:pt x="81600" y="108000"/>
                  </a:cubicBezTo>
                  <a:cubicBezTo>
                    <a:pt x="81600" y="108000"/>
                    <a:pt x="81600" y="108000"/>
                    <a:pt x="81600" y="108000"/>
                  </a:cubicBezTo>
                  <a:cubicBezTo>
                    <a:pt x="81600" y="108000"/>
                    <a:pt x="84000" y="108000"/>
                    <a:pt x="84000" y="108000"/>
                  </a:cubicBezTo>
                  <a:cubicBezTo>
                    <a:pt x="84000" y="108000"/>
                    <a:pt x="84000" y="108000"/>
                    <a:pt x="84000" y="108000"/>
                  </a:cubicBezTo>
                  <a:cubicBezTo>
                    <a:pt x="84000" y="105600"/>
                    <a:pt x="84000" y="105600"/>
                    <a:pt x="84000" y="105600"/>
                  </a:cubicBezTo>
                  <a:cubicBezTo>
                    <a:pt x="84000" y="105600"/>
                    <a:pt x="84000" y="105600"/>
                    <a:pt x="86400" y="105600"/>
                  </a:cubicBezTo>
                  <a:cubicBezTo>
                    <a:pt x="86400" y="105600"/>
                    <a:pt x="86400" y="105600"/>
                    <a:pt x="86400" y="105600"/>
                  </a:cubicBezTo>
                  <a:cubicBezTo>
                    <a:pt x="86400" y="105600"/>
                    <a:pt x="86400" y="105600"/>
                    <a:pt x="86400" y="105600"/>
                  </a:cubicBezTo>
                  <a:cubicBezTo>
                    <a:pt x="88800" y="105600"/>
                    <a:pt x="88800" y="105600"/>
                    <a:pt x="91200" y="108000"/>
                  </a:cubicBezTo>
                  <a:cubicBezTo>
                    <a:pt x="91200" y="108000"/>
                    <a:pt x="91200" y="108000"/>
                    <a:pt x="91200" y="108000"/>
                  </a:cubicBezTo>
                  <a:cubicBezTo>
                    <a:pt x="93600" y="108000"/>
                    <a:pt x="96000" y="108000"/>
                    <a:pt x="98400" y="108000"/>
                  </a:cubicBezTo>
                  <a:cubicBezTo>
                    <a:pt x="98400" y="105600"/>
                    <a:pt x="98400" y="105600"/>
                    <a:pt x="98400" y="105600"/>
                  </a:cubicBezTo>
                  <a:cubicBezTo>
                    <a:pt x="98400" y="105600"/>
                    <a:pt x="98400" y="105600"/>
                    <a:pt x="98400" y="105600"/>
                  </a:cubicBezTo>
                  <a:cubicBezTo>
                    <a:pt x="98400" y="105600"/>
                    <a:pt x="98400" y="105600"/>
                    <a:pt x="98400" y="105600"/>
                  </a:cubicBezTo>
                  <a:cubicBezTo>
                    <a:pt x="100800" y="105600"/>
                    <a:pt x="100800" y="105600"/>
                    <a:pt x="100800" y="105600"/>
                  </a:cubicBezTo>
                  <a:cubicBezTo>
                    <a:pt x="100800" y="105600"/>
                    <a:pt x="100800" y="103200"/>
                    <a:pt x="100800" y="103200"/>
                  </a:cubicBezTo>
                  <a:cubicBezTo>
                    <a:pt x="100800" y="103200"/>
                    <a:pt x="100800" y="103200"/>
                    <a:pt x="100800" y="103200"/>
                  </a:cubicBezTo>
                  <a:cubicBezTo>
                    <a:pt x="100800" y="103200"/>
                    <a:pt x="100800" y="103200"/>
                    <a:pt x="100800" y="103200"/>
                  </a:cubicBezTo>
                  <a:cubicBezTo>
                    <a:pt x="103200" y="103200"/>
                    <a:pt x="103200" y="103200"/>
                    <a:pt x="103200" y="103200"/>
                  </a:cubicBezTo>
                  <a:cubicBezTo>
                    <a:pt x="103200" y="103200"/>
                    <a:pt x="103200" y="100800"/>
                    <a:pt x="103200" y="100800"/>
                  </a:cubicBezTo>
                  <a:cubicBezTo>
                    <a:pt x="103200" y="100800"/>
                    <a:pt x="103200" y="100800"/>
                    <a:pt x="103200" y="100800"/>
                  </a:cubicBezTo>
                  <a:cubicBezTo>
                    <a:pt x="103200" y="100800"/>
                    <a:pt x="103200" y="100800"/>
                    <a:pt x="103200" y="100800"/>
                  </a:cubicBezTo>
                  <a:cubicBezTo>
                    <a:pt x="103200" y="100800"/>
                    <a:pt x="103200" y="100800"/>
                    <a:pt x="105600" y="100800"/>
                  </a:cubicBezTo>
                  <a:cubicBezTo>
                    <a:pt x="105600" y="100800"/>
                    <a:pt x="105600" y="100800"/>
                    <a:pt x="105600" y="100800"/>
                  </a:cubicBezTo>
                  <a:cubicBezTo>
                    <a:pt x="105600" y="98400"/>
                    <a:pt x="105600" y="96000"/>
                    <a:pt x="105600" y="96000"/>
                  </a:cubicBezTo>
                  <a:cubicBezTo>
                    <a:pt x="105600" y="93600"/>
                    <a:pt x="105600" y="93600"/>
                    <a:pt x="105600" y="93600"/>
                  </a:cubicBezTo>
                  <a:cubicBezTo>
                    <a:pt x="105600" y="91200"/>
                    <a:pt x="105600" y="91200"/>
                    <a:pt x="105600" y="91200"/>
                  </a:cubicBezTo>
                  <a:cubicBezTo>
                    <a:pt x="105600" y="91200"/>
                    <a:pt x="105600" y="91200"/>
                    <a:pt x="105600" y="91200"/>
                  </a:cubicBezTo>
                  <a:cubicBezTo>
                    <a:pt x="105600" y="91200"/>
                    <a:pt x="105600" y="91200"/>
                    <a:pt x="105600" y="91200"/>
                  </a:cubicBezTo>
                  <a:cubicBezTo>
                    <a:pt x="103200" y="91200"/>
                    <a:pt x="103200" y="91200"/>
                    <a:pt x="103200" y="88800"/>
                  </a:cubicBezTo>
                  <a:cubicBezTo>
                    <a:pt x="103200" y="88800"/>
                    <a:pt x="103200" y="88800"/>
                    <a:pt x="103200" y="88800"/>
                  </a:cubicBezTo>
                  <a:cubicBezTo>
                    <a:pt x="103200" y="88800"/>
                    <a:pt x="103200" y="88800"/>
                    <a:pt x="103200" y="88800"/>
                  </a:cubicBezTo>
                  <a:cubicBezTo>
                    <a:pt x="103200" y="86400"/>
                    <a:pt x="103200" y="86400"/>
                    <a:pt x="103200" y="86400"/>
                  </a:cubicBezTo>
                  <a:cubicBezTo>
                    <a:pt x="103200" y="86400"/>
                    <a:pt x="103200" y="86400"/>
                    <a:pt x="103200" y="86400"/>
                  </a:cubicBezTo>
                  <a:cubicBezTo>
                    <a:pt x="105600" y="86400"/>
                    <a:pt x="105600" y="86400"/>
                    <a:pt x="105600" y="86400"/>
                  </a:cubicBezTo>
                  <a:cubicBezTo>
                    <a:pt x="105600" y="86400"/>
                    <a:pt x="105600" y="86400"/>
                    <a:pt x="105600" y="86400"/>
                  </a:cubicBezTo>
                  <a:cubicBezTo>
                    <a:pt x="105600" y="86400"/>
                    <a:pt x="105600" y="86400"/>
                    <a:pt x="105600" y="86400"/>
                  </a:cubicBezTo>
                  <a:cubicBezTo>
                    <a:pt x="105600" y="86400"/>
                    <a:pt x="105600" y="86400"/>
                    <a:pt x="105600" y="86400"/>
                  </a:cubicBezTo>
                  <a:cubicBezTo>
                    <a:pt x="105600" y="86400"/>
                    <a:pt x="105600" y="86400"/>
                    <a:pt x="105600" y="84000"/>
                  </a:cubicBezTo>
                  <a:cubicBezTo>
                    <a:pt x="105600" y="84000"/>
                    <a:pt x="105600" y="84000"/>
                    <a:pt x="105600" y="84000"/>
                  </a:cubicBezTo>
                  <a:cubicBezTo>
                    <a:pt x="108000" y="84000"/>
                    <a:pt x="108000" y="84000"/>
                    <a:pt x="108000" y="84000"/>
                  </a:cubicBezTo>
                  <a:cubicBezTo>
                    <a:pt x="108000" y="84000"/>
                    <a:pt x="108000" y="84000"/>
                    <a:pt x="108000" y="84000"/>
                  </a:cubicBezTo>
                  <a:cubicBezTo>
                    <a:pt x="108000" y="84000"/>
                    <a:pt x="108000" y="84000"/>
                    <a:pt x="108000" y="84000"/>
                  </a:cubicBezTo>
                  <a:cubicBezTo>
                    <a:pt x="110400" y="84000"/>
                    <a:pt x="110400" y="84000"/>
                    <a:pt x="110400" y="84000"/>
                  </a:cubicBezTo>
                  <a:cubicBezTo>
                    <a:pt x="110400" y="84000"/>
                    <a:pt x="110400" y="84000"/>
                    <a:pt x="112800" y="84000"/>
                  </a:cubicBezTo>
                  <a:cubicBezTo>
                    <a:pt x="112800" y="84000"/>
                    <a:pt x="115200" y="84000"/>
                    <a:pt x="115200" y="81600"/>
                  </a:cubicBezTo>
                  <a:cubicBezTo>
                    <a:pt x="115200" y="81600"/>
                    <a:pt x="117600" y="81600"/>
                    <a:pt x="117600" y="79200"/>
                  </a:cubicBezTo>
                  <a:cubicBezTo>
                    <a:pt x="117600" y="79200"/>
                    <a:pt x="117600" y="79200"/>
                    <a:pt x="117600" y="79200"/>
                  </a:cubicBezTo>
                  <a:cubicBezTo>
                    <a:pt x="117600" y="79200"/>
                    <a:pt x="117600" y="76800"/>
                    <a:pt x="117600" y="76800"/>
                  </a:cubicBezTo>
                  <a:cubicBezTo>
                    <a:pt x="117600" y="76800"/>
                    <a:pt x="117600" y="76800"/>
                    <a:pt x="117600" y="76800"/>
                  </a:cubicBezTo>
                  <a:cubicBezTo>
                    <a:pt x="117600" y="74400"/>
                    <a:pt x="117600" y="74400"/>
                    <a:pt x="117600" y="74400"/>
                  </a:cubicBezTo>
                  <a:cubicBezTo>
                    <a:pt x="117600" y="72000"/>
                    <a:pt x="117600" y="72000"/>
                    <a:pt x="117600" y="72000"/>
                  </a:cubicBezTo>
                  <a:cubicBezTo>
                    <a:pt x="120000" y="69600"/>
                    <a:pt x="117600" y="67200"/>
                    <a:pt x="115200" y="67200"/>
                  </a:cubicBezTo>
                  <a:cubicBezTo>
                    <a:pt x="115200" y="67200"/>
                    <a:pt x="115200" y="64800"/>
                    <a:pt x="115200" y="64800"/>
                  </a:cubicBezTo>
                  <a:cubicBezTo>
                    <a:pt x="115200" y="64800"/>
                    <a:pt x="112800" y="64800"/>
                    <a:pt x="112800" y="64800"/>
                  </a:cubicBezTo>
                  <a:cubicBezTo>
                    <a:pt x="112800" y="64800"/>
                    <a:pt x="112800" y="64800"/>
                    <a:pt x="112800" y="64800"/>
                  </a:cubicBezTo>
                  <a:cubicBezTo>
                    <a:pt x="112800" y="62400"/>
                    <a:pt x="112800" y="62400"/>
                    <a:pt x="112800" y="62400"/>
                  </a:cubicBezTo>
                  <a:cubicBezTo>
                    <a:pt x="112800" y="62400"/>
                    <a:pt x="112800" y="62400"/>
                    <a:pt x="112800" y="62400"/>
                  </a:cubicBezTo>
                  <a:cubicBezTo>
                    <a:pt x="112800" y="60000"/>
                    <a:pt x="112800" y="60000"/>
                    <a:pt x="112800" y="60000"/>
                  </a:cubicBezTo>
                  <a:cubicBezTo>
                    <a:pt x="112800" y="60000"/>
                    <a:pt x="112800" y="60000"/>
                    <a:pt x="112800" y="60000"/>
                  </a:cubicBezTo>
                  <a:cubicBezTo>
                    <a:pt x="112800" y="60000"/>
                    <a:pt x="112800" y="60000"/>
                    <a:pt x="112800" y="60000"/>
                  </a:cubicBezTo>
                  <a:cubicBezTo>
                    <a:pt x="112800" y="60000"/>
                    <a:pt x="112800" y="60000"/>
                    <a:pt x="112800" y="60000"/>
                  </a:cubicBezTo>
                  <a:cubicBezTo>
                    <a:pt x="112800" y="60000"/>
                    <a:pt x="112800" y="57600"/>
                    <a:pt x="112800" y="57600"/>
                  </a:cubicBezTo>
                  <a:cubicBezTo>
                    <a:pt x="112800" y="57600"/>
                    <a:pt x="112800" y="57600"/>
                    <a:pt x="112800" y="57600"/>
                  </a:cubicBezTo>
                  <a:cubicBezTo>
                    <a:pt x="112800" y="57600"/>
                    <a:pt x="112800" y="57600"/>
                    <a:pt x="115200" y="57600"/>
                  </a:cubicBezTo>
                  <a:cubicBezTo>
                    <a:pt x="115200" y="57600"/>
                    <a:pt x="115200" y="57600"/>
                    <a:pt x="115200" y="57600"/>
                  </a:cubicBezTo>
                  <a:cubicBezTo>
                    <a:pt x="115200" y="57600"/>
                    <a:pt x="115200" y="57600"/>
                    <a:pt x="115200" y="57600"/>
                  </a:cubicBezTo>
                  <a:cubicBezTo>
                    <a:pt x="115200" y="57600"/>
                    <a:pt x="115200" y="57600"/>
                    <a:pt x="115200" y="57600"/>
                  </a:cubicBezTo>
                  <a:cubicBezTo>
                    <a:pt x="115200" y="55200"/>
                    <a:pt x="115200" y="55200"/>
                    <a:pt x="117600" y="55200"/>
                  </a:cubicBezTo>
                  <a:cubicBezTo>
                    <a:pt x="117600" y="55200"/>
                    <a:pt x="120000" y="52800"/>
                    <a:pt x="120000" y="50400"/>
                  </a:cubicBezTo>
                  <a:cubicBezTo>
                    <a:pt x="120000" y="50400"/>
                    <a:pt x="120000" y="50400"/>
                    <a:pt x="120000" y="50400"/>
                  </a:cubicBezTo>
                  <a:cubicBezTo>
                    <a:pt x="120000" y="50400"/>
                    <a:pt x="120000" y="50400"/>
                    <a:pt x="120000" y="50400"/>
                  </a:cubicBezTo>
                  <a:cubicBezTo>
                    <a:pt x="117600" y="48000"/>
                    <a:pt x="117600" y="48000"/>
                    <a:pt x="117600" y="48000"/>
                  </a:cubicBezTo>
                  <a:cubicBezTo>
                    <a:pt x="117600" y="48000"/>
                    <a:pt x="117600" y="48000"/>
                    <a:pt x="117600" y="48000"/>
                  </a:cubicBezTo>
                  <a:cubicBezTo>
                    <a:pt x="117600" y="48000"/>
                    <a:pt x="117600" y="48000"/>
                    <a:pt x="117600" y="48000"/>
                  </a:cubicBezTo>
                  <a:cubicBezTo>
                    <a:pt x="117600" y="48000"/>
                    <a:pt x="117600" y="48000"/>
                    <a:pt x="117600" y="48000"/>
                  </a:cubicBezTo>
                  <a:cubicBezTo>
                    <a:pt x="117600" y="48000"/>
                    <a:pt x="117600" y="45600"/>
                    <a:pt x="117600" y="45600"/>
                  </a:cubicBezTo>
                  <a:cubicBezTo>
                    <a:pt x="117600" y="45600"/>
                    <a:pt x="117600" y="45600"/>
                    <a:pt x="117600" y="45600"/>
                  </a:cubicBezTo>
                  <a:cubicBezTo>
                    <a:pt x="117600" y="45600"/>
                    <a:pt x="117600" y="45600"/>
                    <a:pt x="117600" y="45600"/>
                  </a:cubicBezTo>
                  <a:cubicBezTo>
                    <a:pt x="117600" y="45600"/>
                    <a:pt x="117600" y="45600"/>
                    <a:pt x="117600" y="45600"/>
                  </a:cubicBezTo>
                  <a:cubicBezTo>
                    <a:pt x="117600" y="43200"/>
                    <a:pt x="117600" y="43200"/>
                    <a:pt x="117600" y="43200"/>
                  </a:cubicBezTo>
                  <a:cubicBezTo>
                    <a:pt x="117600" y="40800"/>
                    <a:pt x="117600" y="40800"/>
                    <a:pt x="117600" y="40800"/>
                  </a:cubicBezTo>
                  <a:cubicBezTo>
                    <a:pt x="117600" y="40800"/>
                    <a:pt x="117600" y="40800"/>
                    <a:pt x="117600" y="40800"/>
                  </a:cubicBezTo>
                  <a:cubicBezTo>
                    <a:pt x="117600" y="40800"/>
                    <a:pt x="117600" y="40800"/>
                    <a:pt x="117600" y="40800"/>
                  </a:cubicBezTo>
                  <a:cubicBezTo>
                    <a:pt x="115200" y="40800"/>
                    <a:pt x="115200" y="38400"/>
                    <a:pt x="115200" y="38400"/>
                  </a:cubicBezTo>
                  <a:cubicBezTo>
                    <a:pt x="112800" y="36000"/>
                    <a:pt x="110400" y="36000"/>
                    <a:pt x="110400" y="38400"/>
                  </a:cubicBezTo>
                  <a:cubicBezTo>
                    <a:pt x="110400" y="36000"/>
                    <a:pt x="108000" y="36000"/>
                    <a:pt x="105600" y="36000"/>
                  </a:cubicBezTo>
                  <a:cubicBezTo>
                    <a:pt x="105600" y="36000"/>
                    <a:pt x="105600" y="36000"/>
                    <a:pt x="105600" y="36000"/>
                  </a:cubicBezTo>
                  <a:cubicBezTo>
                    <a:pt x="105600" y="36000"/>
                    <a:pt x="105600" y="36000"/>
                    <a:pt x="105600" y="36000"/>
                  </a:cubicBezTo>
                  <a:cubicBezTo>
                    <a:pt x="105600" y="36000"/>
                    <a:pt x="105600" y="36000"/>
                    <a:pt x="105600" y="36000"/>
                  </a:cubicBezTo>
                  <a:cubicBezTo>
                    <a:pt x="105600" y="36000"/>
                    <a:pt x="105600" y="36000"/>
                    <a:pt x="105600" y="36000"/>
                  </a:cubicBezTo>
                  <a:cubicBezTo>
                    <a:pt x="105600" y="36000"/>
                    <a:pt x="105600" y="33600"/>
                    <a:pt x="105600" y="33600"/>
                  </a:cubicBezTo>
                  <a:cubicBezTo>
                    <a:pt x="105600" y="33600"/>
                    <a:pt x="105600" y="33600"/>
                    <a:pt x="105600" y="33600"/>
                  </a:cubicBezTo>
                  <a:cubicBezTo>
                    <a:pt x="105600" y="33600"/>
                    <a:pt x="105600" y="33600"/>
                    <a:pt x="105600" y="33600"/>
                  </a:cubicBezTo>
                  <a:cubicBezTo>
                    <a:pt x="103200" y="33600"/>
                    <a:pt x="103200" y="33600"/>
                    <a:pt x="103200" y="33600"/>
                  </a:cubicBezTo>
                  <a:cubicBezTo>
                    <a:pt x="103200" y="33600"/>
                    <a:pt x="103200" y="31200"/>
                    <a:pt x="103200" y="31200"/>
                  </a:cubicBezTo>
                  <a:cubicBezTo>
                    <a:pt x="105600" y="31200"/>
                    <a:pt x="105600" y="28800"/>
                    <a:pt x="105600" y="28800"/>
                  </a:cubicBezTo>
                  <a:cubicBezTo>
                    <a:pt x="105600" y="28800"/>
                    <a:pt x="105600" y="28800"/>
                    <a:pt x="105600" y="26400"/>
                  </a:cubicBezTo>
                  <a:cubicBezTo>
                    <a:pt x="108000" y="26400"/>
                    <a:pt x="108000" y="24000"/>
                    <a:pt x="105600" y="21600"/>
                  </a:cubicBezTo>
                  <a:cubicBezTo>
                    <a:pt x="105600" y="21600"/>
                    <a:pt x="105600" y="21600"/>
                    <a:pt x="105600" y="21600"/>
                  </a:cubicBezTo>
                  <a:cubicBezTo>
                    <a:pt x="105600" y="21600"/>
                    <a:pt x="105600" y="21600"/>
                    <a:pt x="105600" y="21600"/>
                  </a:cubicBezTo>
                  <a:cubicBezTo>
                    <a:pt x="105600" y="21600"/>
                    <a:pt x="105600" y="21600"/>
                    <a:pt x="105600" y="21600"/>
                  </a:cubicBezTo>
                  <a:cubicBezTo>
                    <a:pt x="103200" y="19200"/>
                    <a:pt x="103200" y="19200"/>
                    <a:pt x="103200" y="19200"/>
                  </a:cubicBezTo>
                  <a:cubicBezTo>
                    <a:pt x="103200" y="19200"/>
                    <a:pt x="103200" y="19200"/>
                    <a:pt x="103200" y="19200"/>
                  </a:cubicBezTo>
                  <a:cubicBezTo>
                    <a:pt x="103200" y="19200"/>
                    <a:pt x="103200" y="19200"/>
                    <a:pt x="103200" y="19200"/>
                  </a:cubicBezTo>
                  <a:cubicBezTo>
                    <a:pt x="103200" y="19200"/>
                    <a:pt x="103200" y="19200"/>
                    <a:pt x="103200" y="19200"/>
                  </a:cubicBezTo>
                  <a:cubicBezTo>
                    <a:pt x="100800" y="16800"/>
                    <a:pt x="100800" y="16800"/>
                    <a:pt x="100800" y="16800"/>
                  </a:cubicBezTo>
                  <a:cubicBezTo>
                    <a:pt x="100800" y="16800"/>
                    <a:pt x="100800" y="16800"/>
                    <a:pt x="100800" y="16800"/>
                  </a:cubicBezTo>
                  <a:cubicBezTo>
                    <a:pt x="100800" y="16800"/>
                    <a:pt x="100800" y="16800"/>
                    <a:pt x="100800" y="16800"/>
                  </a:cubicBezTo>
                  <a:cubicBezTo>
                    <a:pt x="100800" y="16800"/>
                    <a:pt x="100800" y="16800"/>
                    <a:pt x="100800" y="16800"/>
                  </a:cubicBezTo>
                  <a:cubicBezTo>
                    <a:pt x="100800" y="14400"/>
                    <a:pt x="98400" y="14400"/>
                    <a:pt x="98400" y="14400"/>
                  </a:cubicBezTo>
                  <a:cubicBezTo>
                    <a:pt x="98400" y="14400"/>
                    <a:pt x="98400" y="14400"/>
                    <a:pt x="98400" y="14400"/>
                  </a:cubicBezTo>
                  <a:cubicBezTo>
                    <a:pt x="98400" y="14400"/>
                    <a:pt x="98400" y="14400"/>
                    <a:pt x="98400" y="14400"/>
                  </a:cubicBezTo>
                  <a:close/>
                  <a:moveTo>
                    <a:pt x="74400" y="31200"/>
                  </a:moveTo>
                  <a:cubicBezTo>
                    <a:pt x="76800" y="31200"/>
                    <a:pt x="76800" y="31200"/>
                    <a:pt x="76800" y="31200"/>
                  </a:cubicBezTo>
                  <a:cubicBezTo>
                    <a:pt x="76800" y="31200"/>
                    <a:pt x="76800" y="31200"/>
                    <a:pt x="76800" y="31200"/>
                  </a:cubicBezTo>
                  <a:cubicBezTo>
                    <a:pt x="76800" y="31200"/>
                    <a:pt x="76800" y="31200"/>
                    <a:pt x="76800" y="31200"/>
                  </a:cubicBezTo>
                  <a:cubicBezTo>
                    <a:pt x="76800" y="31200"/>
                    <a:pt x="76800" y="31200"/>
                    <a:pt x="76800" y="31200"/>
                  </a:cubicBezTo>
                  <a:cubicBezTo>
                    <a:pt x="79200" y="31200"/>
                    <a:pt x="79200" y="31200"/>
                    <a:pt x="79200" y="31200"/>
                  </a:cubicBezTo>
                  <a:cubicBezTo>
                    <a:pt x="79200" y="31200"/>
                    <a:pt x="79200" y="31200"/>
                    <a:pt x="79200" y="31200"/>
                  </a:cubicBezTo>
                  <a:cubicBezTo>
                    <a:pt x="79200" y="33600"/>
                    <a:pt x="79200" y="33600"/>
                    <a:pt x="79200" y="33600"/>
                  </a:cubicBezTo>
                  <a:cubicBezTo>
                    <a:pt x="81600" y="33600"/>
                    <a:pt x="81600" y="36000"/>
                    <a:pt x="84000" y="36000"/>
                  </a:cubicBezTo>
                  <a:cubicBezTo>
                    <a:pt x="84000" y="38400"/>
                    <a:pt x="86400" y="40800"/>
                    <a:pt x="88800" y="40800"/>
                  </a:cubicBezTo>
                  <a:cubicBezTo>
                    <a:pt x="88800" y="43200"/>
                    <a:pt x="88800" y="43200"/>
                    <a:pt x="88800" y="43200"/>
                  </a:cubicBezTo>
                  <a:cubicBezTo>
                    <a:pt x="88800" y="43200"/>
                    <a:pt x="88800" y="43200"/>
                    <a:pt x="88800" y="43200"/>
                  </a:cubicBezTo>
                  <a:cubicBezTo>
                    <a:pt x="88800" y="45600"/>
                    <a:pt x="88800" y="45600"/>
                    <a:pt x="88800" y="45600"/>
                  </a:cubicBezTo>
                  <a:cubicBezTo>
                    <a:pt x="88800" y="45600"/>
                    <a:pt x="88800" y="45600"/>
                    <a:pt x="88800" y="45600"/>
                  </a:cubicBezTo>
                  <a:cubicBezTo>
                    <a:pt x="88800" y="45600"/>
                    <a:pt x="91200" y="45600"/>
                    <a:pt x="91200" y="45600"/>
                  </a:cubicBezTo>
                  <a:cubicBezTo>
                    <a:pt x="91200" y="45600"/>
                    <a:pt x="91200" y="45600"/>
                    <a:pt x="91200" y="45600"/>
                  </a:cubicBezTo>
                  <a:cubicBezTo>
                    <a:pt x="91200" y="45600"/>
                    <a:pt x="91200" y="45600"/>
                    <a:pt x="91200" y="45600"/>
                  </a:cubicBezTo>
                  <a:cubicBezTo>
                    <a:pt x="91200" y="48000"/>
                    <a:pt x="91200" y="50400"/>
                    <a:pt x="91200" y="52800"/>
                  </a:cubicBezTo>
                  <a:cubicBezTo>
                    <a:pt x="91200" y="52800"/>
                    <a:pt x="91200" y="52800"/>
                    <a:pt x="91200" y="52800"/>
                  </a:cubicBezTo>
                  <a:cubicBezTo>
                    <a:pt x="91200" y="52800"/>
                    <a:pt x="91200" y="52800"/>
                    <a:pt x="91200" y="52800"/>
                  </a:cubicBezTo>
                  <a:cubicBezTo>
                    <a:pt x="93600" y="55200"/>
                    <a:pt x="93600" y="57600"/>
                    <a:pt x="93600" y="57600"/>
                  </a:cubicBezTo>
                  <a:cubicBezTo>
                    <a:pt x="93600" y="57600"/>
                    <a:pt x="93600" y="57600"/>
                    <a:pt x="93600" y="57600"/>
                  </a:cubicBezTo>
                  <a:cubicBezTo>
                    <a:pt x="93600" y="57600"/>
                    <a:pt x="93600" y="57600"/>
                    <a:pt x="93600" y="57600"/>
                  </a:cubicBezTo>
                  <a:cubicBezTo>
                    <a:pt x="93600" y="60000"/>
                    <a:pt x="93600" y="60000"/>
                    <a:pt x="93600" y="60000"/>
                  </a:cubicBezTo>
                  <a:cubicBezTo>
                    <a:pt x="93600" y="60000"/>
                    <a:pt x="93600" y="60000"/>
                    <a:pt x="93600" y="60000"/>
                  </a:cubicBezTo>
                  <a:cubicBezTo>
                    <a:pt x="93600" y="60000"/>
                    <a:pt x="93600" y="60000"/>
                    <a:pt x="93600" y="60000"/>
                  </a:cubicBezTo>
                  <a:cubicBezTo>
                    <a:pt x="93600" y="62400"/>
                    <a:pt x="93600" y="62400"/>
                    <a:pt x="93600" y="62400"/>
                  </a:cubicBezTo>
                  <a:cubicBezTo>
                    <a:pt x="93600" y="62400"/>
                    <a:pt x="93600" y="62400"/>
                    <a:pt x="93600" y="64800"/>
                  </a:cubicBezTo>
                  <a:cubicBezTo>
                    <a:pt x="93600" y="64800"/>
                    <a:pt x="93600" y="67200"/>
                    <a:pt x="91200" y="69600"/>
                  </a:cubicBezTo>
                  <a:cubicBezTo>
                    <a:pt x="91200" y="72000"/>
                    <a:pt x="91200" y="744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6800"/>
                    <a:pt x="88800" y="76800"/>
                    <a:pt x="88800" y="768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8800" y="79200"/>
                    <a:pt x="88800" y="79200"/>
                    <a:pt x="88800" y="79200"/>
                  </a:cubicBezTo>
                  <a:cubicBezTo>
                    <a:pt x="86400" y="79200"/>
                    <a:pt x="86400" y="79200"/>
                    <a:pt x="86400" y="79200"/>
                  </a:cubicBezTo>
                  <a:cubicBezTo>
                    <a:pt x="86400" y="79200"/>
                    <a:pt x="86400" y="79200"/>
                    <a:pt x="86400" y="81600"/>
                  </a:cubicBezTo>
                  <a:cubicBezTo>
                    <a:pt x="86400" y="81600"/>
                    <a:pt x="84000" y="84000"/>
                    <a:pt x="84000" y="84000"/>
                  </a:cubicBezTo>
                  <a:cubicBezTo>
                    <a:pt x="84000" y="84000"/>
                    <a:pt x="84000" y="84000"/>
                    <a:pt x="84000" y="84000"/>
                  </a:cubicBezTo>
                  <a:cubicBezTo>
                    <a:pt x="84000" y="86400"/>
                    <a:pt x="84000" y="86400"/>
                    <a:pt x="84000" y="86400"/>
                  </a:cubicBezTo>
                  <a:cubicBezTo>
                    <a:pt x="81600" y="86400"/>
                    <a:pt x="79200" y="88800"/>
                    <a:pt x="79200" y="88800"/>
                  </a:cubicBezTo>
                  <a:cubicBezTo>
                    <a:pt x="76800" y="88800"/>
                    <a:pt x="76800" y="88800"/>
                    <a:pt x="76800" y="91200"/>
                  </a:cubicBezTo>
                  <a:cubicBezTo>
                    <a:pt x="76800" y="91200"/>
                    <a:pt x="76800" y="91200"/>
                    <a:pt x="76800" y="91200"/>
                  </a:cubicBezTo>
                  <a:cubicBezTo>
                    <a:pt x="74400" y="91200"/>
                    <a:pt x="74400" y="91200"/>
                    <a:pt x="74400" y="91200"/>
                  </a:cubicBezTo>
                  <a:cubicBezTo>
                    <a:pt x="74400" y="91200"/>
                    <a:pt x="74400" y="91200"/>
                    <a:pt x="74400" y="91200"/>
                  </a:cubicBezTo>
                  <a:cubicBezTo>
                    <a:pt x="74400" y="91200"/>
                    <a:pt x="74400" y="91200"/>
                    <a:pt x="74400" y="91200"/>
                  </a:cubicBezTo>
                  <a:cubicBezTo>
                    <a:pt x="74400" y="91200"/>
                    <a:pt x="74400" y="91200"/>
                    <a:pt x="74400" y="91200"/>
                  </a:cubicBezTo>
                  <a:cubicBezTo>
                    <a:pt x="74400" y="91200"/>
                    <a:pt x="74400" y="91200"/>
                    <a:pt x="74400" y="91200"/>
                  </a:cubicBezTo>
                  <a:cubicBezTo>
                    <a:pt x="72000" y="93600"/>
                    <a:pt x="69600" y="93600"/>
                    <a:pt x="67200" y="93600"/>
                  </a:cubicBezTo>
                  <a:cubicBezTo>
                    <a:pt x="67200" y="93600"/>
                    <a:pt x="67200" y="93600"/>
                    <a:pt x="67200" y="93600"/>
                  </a:cubicBezTo>
                  <a:cubicBezTo>
                    <a:pt x="67200" y="93600"/>
                    <a:pt x="67200" y="93600"/>
                    <a:pt x="67200" y="93600"/>
                  </a:cubicBezTo>
                  <a:cubicBezTo>
                    <a:pt x="64800" y="93600"/>
                    <a:pt x="62400" y="93600"/>
                    <a:pt x="62400" y="93600"/>
                  </a:cubicBezTo>
                  <a:cubicBezTo>
                    <a:pt x="62400" y="93600"/>
                    <a:pt x="62400" y="93600"/>
                    <a:pt x="62400" y="93600"/>
                  </a:cubicBezTo>
                  <a:cubicBezTo>
                    <a:pt x="62400" y="93600"/>
                    <a:pt x="62400" y="93600"/>
                    <a:pt x="62400" y="93600"/>
                  </a:cubicBezTo>
                  <a:cubicBezTo>
                    <a:pt x="60000" y="96000"/>
                    <a:pt x="60000" y="96000"/>
                    <a:pt x="60000" y="96000"/>
                  </a:cubicBezTo>
                  <a:cubicBezTo>
                    <a:pt x="60000" y="96000"/>
                    <a:pt x="60000" y="96000"/>
                    <a:pt x="60000" y="96000"/>
                  </a:cubicBezTo>
                  <a:cubicBezTo>
                    <a:pt x="57600" y="96000"/>
                    <a:pt x="57600" y="96000"/>
                    <a:pt x="57600" y="96000"/>
                  </a:cubicBezTo>
                  <a:cubicBezTo>
                    <a:pt x="57600" y="96000"/>
                    <a:pt x="57600" y="96000"/>
                    <a:pt x="57600" y="96000"/>
                  </a:cubicBezTo>
                  <a:cubicBezTo>
                    <a:pt x="57600" y="96000"/>
                    <a:pt x="57600" y="93600"/>
                    <a:pt x="55200" y="93600"/>
                  </a:cubicBezTo>
                  <a:cubicBezTo>
                    <a:pt x="52800" y="93600"/>
                    <a:pt x="52800" y="93600"/>
                    <a:pt x="50400" y="93600"/>
                  </a:cubicBezTo>
                  <a:cubicBezTo>
                    <a:pt x="48000" y="93600"/>
                    <a:pt x="45600" y="91200"/>
                    <a:pt x="43200" y="91200"/>
                  </a:cubicBezTo>
                  <a:cubicBezTo>
                    <a:pt x="43200" y="91200"/>
                    <a:pt x="43200" y="91200"/>
                    <a:pt x="43200" y="91200"/>
                  </a:cubicBezTo>
                  <a:cubicBezTo>
                    <a:pt x="43200" y="91200"/>
                    <a:pt x="43200" y="91200"/>
                    <a:pt x="43200" y="91200"/>
                  </a:cubicBezTo>
                  <a:cubicBezTo>
                    <a:pt x="43200" y="91200"/>
                    <a:pt x="43200" y="91200"/>
                    <a:pt x="43200" y="91200"/>
                  </a:cubicBezTo>
                  <a:cubicBezTo>
                    <a:pt x="43200" y="91200"/>
                    <a:pt x="43200" y="91200"/>
                    <a:pt x="43200" y="91200"/>
                  </a:cubicBezTo>
                  <a:cubicBezTo>
                    <a:pt x="40800" y="88800"/>
                    <a:pt x="40800" y="88800"/>
                    <a:pt x="40800" y="88800"/>
                  </a:cubicBezTo>
                  <a:cubicBezTo>
                    <a:pt x="40800" y="88800"/>
                    <a:pt x="40800" y="88800"/>
                    <a:pt x="40800" y="88800"/>
                  </a:cubicBezTo>
                  <a:cubicBezTo>
                    <a:pt x="40800" y="88800"/>
                    <a:pt x="40800" y="88800"/>
                    <a:pt x="40800" y="88800"/>
                  </a:cubicBezTo>
                  <a:cubicBezTo>
                    <a:pt x="40800" y="88800"/>
                    <a:pt x="40800" y="88800"/>
                    <a:pt x="40800" y="88800"/>
                  </a:cubicBezTo>
                  <a:cubicBezTo>
                    <a:pt x="38400" y="88800"/>
                    <a:pt x="38400" y="88800"/>
                    <a:pt x="38400" y="88800"/>
                  </a:cubicBezTo>
                  <a:cubicBezTo>
                    <a:pt x="38400" y="86400"/>
                    <a:pt x="36000" y="86400"/>
                    <a:pt x="33600" y="84000"/>
                  </a:cubicBezTo>
                  <a:cubicBezTo>
                    <a:pt x="33600" y="84000"/>
                    <a:pt x="31200" y="81600"/>
                    <a:pt x="31200" y="79200"/>
                  </a:cubicBezTo>
                  <a:cubicBezTo>
                    <a:pt x="31200" y="79200"/>
                    <a:pt x="28800" y="79200"/>
                    <a:pt x="28800" y="76800"/>
                  </a:cubicBezTo>
                  <a:cubicBezTo>
                    <a:pt x="28800" y="76800"/>
                    <a:pt x="28800" y="76800"/>
                    <a:pt x="28800" y="76800"/>
                  </a:cubicBezTo>
                  <a:cubicBezTo>
                    <a:pt x="28800" y="76800"/>
                    <a:pt x="28800" y="76800"/>
                    <a:pt x="28800" y="76800"/>
                  </a:cubicBezTo>
                  <a:cubicBezTo>
                    <a:pt x="28800" y="76800"/>
                    <a:pt x="28800" y="76800"/>
                    <a:pt x="28800" y="76800"/>
                  </a:cubicBezTo>
                  <a:cubicBezTo>
                    <a:pt x="28800" y="76800"/>
                    <a:pt x="28800" y="74400"/>
                    <a:pt x="28800" y="74400"/>
                  </a:cubicBezTo>
                  <a:cubicBezTo>
                    <a:pt x="28800" y="74400"/>
                    <a:pt x="28800" y="74400"/>
                    <a:pt x="28800" y="74400"/>
                  </a:cubicBezTo>
                  <a:cubicBezTo>
                    <a:pt x="28800" y="74400"/>
                    <a:pt x="28800" y="74400"/>
                    <a:pt x="28800" y="74400"/>
                  </a:cubicBezTo>
                  <a:cubicBezTo>
                    <a:pt x="26400" y="72000"/>
                    <a:pt x="26400" y="72000"/>
                    <a:pt x="26400" y="69600"/>
                  </a:cubicBezTo>
                  <a:cubicBezTo>
                    <a:pt x="26400" y="67200"/>
                    <a:pt x="24000" y="64800"/>
                    <a:pt x="24000" y="62400"/>
                  </a:cubicBezTo>
                  <a:cubicBezTo>
                    <a:pt x="24000" y="62400"/>
                    <a:pt x="24000" y="62400"/>
                    <a:pt x="24000" y="62400"/>
                  </a:cubicBezTo>
                  <a:cubicBezTo>
                    <a:pt x="24000" y="62400"/>
                    <a:pt x="24000" y="62400"/>
                    <a:pt x="24000" y="62400"/>
                  </a:cubicBezTo>
                  <a:cubicBezTo>
                    <a:pt x="24000" y="62400"/>
                    <a:pt x="24000" y="62400"/>
                    <a:pt x="24000" y="62400"/>
                  </a:cubicBezTo>
                  <a:cubicBezTo>
                    <a:pt x="24000" y="60000"/>
                    <a:pt x="24000" y="60000"/>
                    <a:pt x="24000" y="60000"/>
                  </a:cubicBezTo>
                  <a:cubicBezTo>
                    <a:pt x="24000" y="60000"/>
                    <a:pt x="24000" y="60000"/>
                    <a:pt x="24000" y="60000"/>
                  </a:cubicBezTo>
                  <a:cubicBezTo>
                    <a:pt x="24000" y="60000"/>
                    <a:pt x="24000" y="60000"/>
                    <a:pt x="24000" y="60000"/>
                  </a:cubicBezTo>
                  <a:cubicBezTo>
                    <a:pt x="24000" y="57600"/>
                    <a:pt x="24000" y="57600"/>
                    <a:pt x="24000" y="57600"/>
                  </a:cubicBezTo>
                  <a:cubicBezTo>
                    <a:pt x="24000" y="55200"/>
                    <a:pt x="26400" y="52800"/>
                    <a:pt x="26400" y="50400"/>
                  </a:cubicBezTo>
                  <a:cubicBezTo>
                    <a:pt x="26400" y="50400"/>
                    <a:pt x="26400" y="48000"/>
                    <a:pt x="28800" y="45600"/>
                  </a:cubicBezTo>
                  <a:cubicBezTo>
                    <a:pt x="28800" y="45600"/>
                    <a:pt x="28800" y="45600"/>
                    <a:pt x="28800" y="45600"/>
                  </a:cubicBezTo>
                  <a:cubicBezTo>
                    <a:pt x="28800" y="45600"/>
                    <a:pt x="28800" y="45600"/>
                    <a:pt x="28800" y="45600"/>
                  </a:cubicBezTo>
                  <a:cubicBezTo>
                    <a:pt x="28800" y="43200"/>
                    <a:pt x="28800" y="43200"/>
                    <a:pt x="28800" y="43200"/>
                  </a:cubicBezTo>
                  <a:cubicBezTo>
                    <a:pt x="28800" y="43200"/>
                    <a:pt x="28800" y="43200"/>
                    <a:pt x="28800" y="43200"/>
                  </a:cubicBezTo>
                  <a:cubicBezTo>
                    <a:pt x="31200" y="43200"/>
                    <a:pt x="31200" y="43200"/>
                    <a:pt x="31200" y="43200"/>
                  </a:cubicBezTo>
                  <a:cubicBezTo>
                    <a:pt x="31200" y="40800"/>
                    <a:pt x="31200" y="40800"/>
                    <a:pt x="31200" y="40800"/>
                  </a:cubicBezTo>
                  <a:cubicBezTo>
                    <a:pt x="31200" y="40800"/>
                    <a:pt x="31200" y="40800"/>
                    <a:pt x="31200" y="40800"/>
                  </a:cubicBezTo>
                  <a:cubicBezTo>
                    <a:pt x="31200" y="40800"/>
                    <a:pt x="31200" y="40800"/>
                    <a:pt x="31200" y="40800"/>
                  </a:cubicBezTo>
                  <a:cubicBezTo>
                    <a:pt x="31200" y="40800"/>
                    <a:pt x="31200" y="40800"/>
                    <a:pt x="31200" y="40800"/>
                  </a:cubicBezTo>
                  <a:cubicBezTo>
                    <a:pt x="33600" y="38400"/>
                    <a:pt x="33600" y="38400"/>
                    <a:pt x="36000" y="36000"/>
                  </a:cubicBezTo>
                  <a:cubicBezTo>
                    <a:pt x="36000" y="36000"/>
                    <a:pt x="36000" y="36000"/>
                    <a:pt x="36000" y="36000"/>
                  </a:cubicBezTo>
                  <a:cubicBezTo>
                    <a:pt x="36000" y="36000"/>
                    <a:pt x="36000" y="36000"/>
                    <a:pt x="36000" y="36000"/>
                  </a:cubicBezTo>
                  <a:cubicBezTo>
                    <a:pt x="36000" y="33600"/>
                    <a:pt x="38400" y="33600"/>
                    <a:pt x="40800" y="31200"/>
                  </a:cubicBezTo>
                  <a:cubicBezTo>
                    <a:pt x="40800" y="31200"/>
                    <a:pt x="40800" y="31200"/>
                    <a:pt x="40800" y="31200"/>
                  </a:cubicBezTo>
                  <a:cubicBezTo>
                    <a:pt x="43200" y="31200"/>
                    <a:pt x="43200" y="31200"/>
                    <a:pt x="43200" y="31200"/>
                  </a:cubicBezTo>
                  <a:cubicBezTo>
                    <a:pt x="43200" y="31200"/>
                    <a:pt x="43200" y="31200"/>
                    <a:pt x="43200" y="31200"/>
                  </a:cubicBezTo>
                  <a:cubicBezTo>
                    <a:pt x="43200" y="31200"/>
                    <a:pt x="43200" y="31200"/>
                    <a:pt x="43200" y="28800"/>
                  </a:cubicBezTo>
                  <a:cubicBezTo>
                    <a:pt x="43200" y="28800"/>
                    <a:pt x="45600" y="28800"/>
                    <a:pt x="45600" y="28800"/>
                  </a:cubicBezTo>
                  <a:cubicBezTo>
                    <a:pt x="45600" y="28800"/>
                    <a:pt x="45600" y="28800"/>
                    <a:pt x="45600" y="28800"/>
                  </a:cubicBezTo>
                  <a:cubicBezTo>
                    <a:pt x="45600" y="28800"/>
                    <a:pt x="45600" y="28800"/>
                    <a:pt x="45600" y="28800"/>
                  </a:cubicBezTo>
                  <a:cubicBezTo>
                    <a:pt x="45600" y="28800"/>
                    <a:pt x="48000" y="28800"/>
                    <a:pt x="50400" y="26400"/>
                  </a:cubicBezTo>
                  <a:cubicBezTo>
                    <a:pt x="52800" y="26400"/>
                    <a:pt x="55200" y="26400"/>
                    <a:pt x="57600" y="26400"/>
                  </a:cubicBezTo>
                  <a:cubicBezTo>
                    <a:pt x="57600" y="26400"/>
                    <a:pt x="57600" y="26400"/>
                    <a:pt x="57600" y="26400"/>
                  </a:cubicBezTo>
                  <a:cubicBezTo>
                    <a:pt x="57600" y="26400"/>
                    <a:pt x="57600" y="26400"/>
                    <a:pt x="57600" y="26400"/>
                  </a:cubicBezTo>
                  <a:cubicBezTo>
                    <a:pt x="57600" y="26400"/>
                    <a:pt x="57600" y="26400"/>
                    <a:pt x="57600" y="26400"/>
                  </a:cubicBezTo>
                  <a:cubicBezTo>
                    <a:pt x="57600" y="26400"/>
                    <a:pt x="57600" y="26400"/>
                    <a:pt x="60000" y="26400"/>
                  </a:cubicBezTo>
                  <a:cubicBezTo>
                    <a:pt x="60000" y="26400"/>
                    <a:pt x="60000" y="26400"/>
                    <a:pt x="60000" y="26400"/>
                  </a:cubicBezTo>
                  <a:cubicBezTo>
                    <a:pt x="60000" y="26400"/>
                    <a:pt x="60000" y="26400"/>
                    <a:pt x="60000" y="26400"/>
                  </a:cubicBezTo>
                  <a:cubicBezTo>
                    <a:pt x="60000" y="26400"/>
                    <a:pt x="62400" y="26400"/>
                    <a:pt x="62400" y="26400"/>
                  </a:cubicBezTo>
                  <a:cubicBezTo>
                    <a:pt x="64800" y="26400"/>
                    <a:pt x="67200" y="26400"/>
                    <a:pt x="69600" y="26400"/>
                  </a:cubicBezTo>
                  <a:cubicBezTo>
                    <a:pt x="69600" y="28800"/>
                    <a:pt x="72000" y="28800"/>
                    <a:pt x="74400" y="28800"/>
                  </a:cubicBezTo>
                  <a:cubicBezTo>
                    <a:pt x="74400" y="28800"/>
                    <a:pt x="74400" y="28800"/>
                    <a:pt x="74400" y="31200"/>
                  </a:cubicBezTo>
                  <a:cubicBezTo>
                    <a:pt x="74400" y="31200"/>
                    <a:pt x="74400" y="31200"/>
                    <a:pt x="74400" y="31200"/>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87" name="Shape 1487"/>
            <p:cNvSpPr/>
            <p:nvPr/>
          </p:nvSpPr>
          <p:spPr>
            <a:xfrm>
              <a:off x="-836737" y="4692421"/>
              <a:ext cx="102000" cy="102000"/>
            </a:xfrm>
            <a:custGeom>
              <a:avLst/>
              <a:gdLst/>
              <a:ahLst/>
              <a:cxnLst/>
              <a:rect l="0" t="0" r="0" b="0"/>
              <a:pathLst>
                <a:path w="120000" h="120000" extrusionOk="0">
                  <a:moveTo>
                    <a:pt x="88888" y="22222"/>
                  </a:moveTo>
                  <a:cubicBezTo>
                    <a:pt x="88888" y="22222"/>
                    <a:pt x="88888" y="22222"/>
                    <a:pt x="88888" y="22222"/>
                  </a:cubicBezTo>
                  <a:cubicBezTo>
                    <a:pt x="88888" y="22222"/>
                    <a:pt x="93333" y="22222"/>
                    <a:pt x="93333" y="22222"/>
                  </a:cubicBezTo>
                  <a:cubicBezTo>
                    <a:pt x="93333" y="22222"/>
                    <a:pt x="93333" y="22222"/>
                    <a:pt x="93333" y="22222"/>
                  </a:cubicBezTo>
                  <a:cubicBezTo>
                    <a:pt x="93333" y="26666"/>
                    <a:pt x="93333" y="26666"/>
                    <a:pt x="93333" y="26666"/>
                  </a:cubicBezTo>
                  <a:cubicBezTo>
                    <a:pt x="93333" y="26666"/>
                    <a:pt x="93333" y="26666"/>
                    <a:pt x="97777" y="26666"/>
                  </a:cubicBezTo>
                  <a:cubicBezTo>
                    <a:pt x="97777" y="26666"/>
                    <a:pt x="97777" y="31111"/>
                    <a:pt x="97777" y="31111"/>
                  </a:cubicBezTo>
                  <a:cubicBezTo>
                    <a:pt x="97777" y="31111"/>
                    <a:pt x="97777" y="31111"/>
                    <a:pt x="97777" y="31111"/>
                  </a:cubicBezTo>
                  <a:cubicBezTo>
                    <a:pt x="102222" y="31111"/>
                    <a:pt x="97777" y="31111"/>
                    <a:pt x="97777" y="35555"/>
                  </a:cubicBezTo>
                  <a:cubicBezTo>
                    <a:pt x="97777" y="35555"/>
                    <a:pt x="97777" y="35555"/>
                    <a:pt x="97777" y="40000"/>
                  </a:cubicBezTo>
                  <a:cubicBezTo>
                    <a:pt x="93333" y="40000"/>
                    <a:pt x="93333" y="40000"/>
                    <a:pt x="93333" y="40000"/>
                  </a:cubicBezTo>
                  <a:cubicBezTo>
                    <a:pt x="93333" y="44444"/>
                    <a:pt x="93333" y="44444"/>
                    <a:pt x="93333" y="44444"/>
                  </a:cubicBezTo>
                  <a:cubicBezTo>
                    <a:pt x="93333" y="44444"/>
                    <a:pt x="93333" y="44444"/>
                    <a:pt x="93333" y="44444"/>
                  </a:cubicBezTo>
                  <a:cubicBezTo>
                    <a:pt x="93333" y="44444"/>
                    <a:pt x="93333" y="44444"/>
                    <a:pt x="93333" y="44444"/>
                  </a:cubicBezTo>
                  <a:cubicBezTo>
                    <a:pt x="93333" y="48888"/>
                    <a:pt x="93333" y="48888"/>
                    <a:pt x="93333" y="48888"/>
                  </a:cubicBezTo>
                  <a:cubicBezTo>
                    <a:pt x="97777" y="48888"/>
                    <a:pt x="97777" y="48888"/>
                    <a:pt x="97777" y="48888"/>
                  </a:cubicBezTo>
                  <a:cubicBezTo>
                    <a:pt x="97777" y="48888"/>
                    <a:pt x="97777" y="48888"/>
                    <a:pt x="97777" y="48888"/>
                  </a:cubicBezTo>
                  <a:cubicBezTo>
                    <a:pt x="97777" y="48888"/>
                    <a:pt x="97777" y="48888"/>
                    <a:pt x="97777" y="53333"/>
                  </a:cubicBezTo>
                  <a:cubicBezTo>
                    <a:pt x="97777" y="53333"/>
                    <a:pt x="97777" y="53333"/>
                    <a:pt x="97777" y="53333"/>
                  </a:cubicBezTo>
                  <a:cubicBezTo>
                    <a:pt x="97777" y="53333"/>
                    <a:pt x="97777" y="53333"/>
                    <a:pt x="97777" y="53333"/>
                  </a:cubicBezTo>
                  <a:cubicBezTo>
                    <a:pt x="97777" y="53333"/>
                    <a:pt x="97777" y="53333"/>
                    <a:pt x="97777" y="57777"/>
                  </a:cubicBezTo>
                  <a:cubicBezTo>
                    <a:pt x="97777" y="57777"/>
                    <a:pt x="97777" y="57777"/>
                    <a:pt x="97777" y="57777"/>
                  </a:cubicBezTo>
                  <a:cubicBezTo>
                    <a:pt x="97777" y="57777"/>
                    <a:pt x="97777" y="57777"/>
                    <a:pt x="97777" y="57777"/>
                  </a:cubicBezTo>
                  <a:cubicBezTo>
                    <a:pt x="97777" y="57777"/>
                    <a:pt x="97777" y="57777"/>
                    <a:pt x="102222" y="57777"/>
                  </a:cubicBezTo>
                  <a:cubicBezTo>
                    <a:pt x="102222" y="57777"/>
                    <a:pt x="106666" y="57777"/>
                    <a:pt x="106666" y="57777"/>
                  </a:cubicBezTo>
                  <a:cubicBezTo>
                    <a:pt x="106666" y="62222"/>
                    <a:pt x="106666" y="62222"/>
                    <a:pt x="106666" y="62222"/>
                  </a:cubicBezTo>
                  <a:cubicBezTo>
                    <a:pt x="106666" y="62222"/>
                    <a:pt x="106666" y="62222"/>
                    <a:pt x="106666" y="62222"/>
                  </a:cubicBezTo>
                  <a:cubicBezTo>
                    <a:pt x="106666" y="62222"/>
                    <a:pt x="111111" y="62222"/>
                    <a:pt x="111111" y="62222"/>
                  </a:cubicBezTo>
                  <a:cubicBezTo>
                    <a:pt x="111111" y="62222"/>
                    <a:pt x="111111" y="62222"/>
                    <a:pt x="111111" y="62222"/>
                  </a:cubicBezTo>
                  <a:cubicBezTo>
                    <a:pt x="111111" y="62222"/>
                    <a:pt x="111111" y="62222"/>
                    <a:pt x="111111" y="62222"/>
                  </a:cubicBezTo>
                  <a:cubicBezTo>
                    <a:pt x="111111" y="66666"/>
                    <a:pt x="111111" y="66666"/>
                    <a:pt x="111111" y="66666"/>
                  </a:cubicBezTo>
                  <a:cubicBezTo>
                    <a:pt x="111111" y="66666"/>
                    <a:pt x="111111" y="66666"/>
                    <a:pt x="111111" y="66666"/>
                  </a:cubicBezTo>
                  <a:cubicBezTo>
                    <a:pt x="111111" y="71111"/>
                    <a:pt x="111111" y="71111"/>
                    <a:pt x="111111" y="71111"/>
                  </a:cubicBezTo>
                  <a:cubicBezTo>
                    <a:pt x="111111" y="71111"/>
                    <a:pt x="111111" y="71111"/>
                    <a:pt x="111111" y="71111"/>
                  </a:cubicBezTo>
                  <a:cubicBezTo>
                    <a:pt x="111111" y="71111"/>
                    <a:pt x="106666" y="71111"/>
                    <a:pt x="106666" y="71111"/>
                  </a:cubicBezTo>
                  <a:cubicBezTo>
                    <a:pt x="106666" y="75555"/>
                    <a:pt x="106666" y="75555"/>
                    <a:pt x="106666" y="75555"/>
                  </a:cubicBezTo>
                  <a:cubicBezTo>
                    <a:pt x="106666" y="75555"/>
                    <a:pt x="106666" y="75555"/>
                    <a:pt x="106666" y="75555"/>
                  </a:cubicBezTo>
                  <a:cubicBezTo>
                    <a:pt x="106666" y="75555"/>
                    <a:pt x="106666" y="75555"/>
                    <a:pt x="106666" y="75555"/>
                  </a:cubicBezTo>
                  <a:cubicBezTo>
                    <a:pt x="106666" y="75555"/>
                    <a:pt x="102222" y="75555"/>
                    <a:pt x="102222" y="75555"/>
                  </a:cubicBezTo>
                  <a:cubicBezTo>
                    <a:pt x="97777" y="75555"/>
                    <a:pt x="97777" y="75555"/>
                    <a:pt x="97777" y="75555"/>
                  </a:cubicBezTo>
                  <a:cubicBezTo>
                    <a:pt x="93333" y="75555"/>
                    <a:pt x="93333" y="75555"/>
                    <a:pt x="93333" y="75555"/>
                  </a:cubicBezTo>
                  <a:cubicBezTo>
                    <a:pt x="93333" y="75555"/>
                    <a:pt x="93333" y="75555"/>
                    <a:pt x="93333" y="80000"/>
                  </a:cubicBezTo>
                  <a:cubicBezTo>
                    <a:pt x="93333" y="80000"/>
                    <a:pt x="93333" y="80000"/>
                    <a:pt x="93333" y="80000"/>
                  </a:cubicBezTo>
                  <a:cubicBezTo>
                    <a:pt x="93333" y="80000"/>
                    <a:pt x="93333" y="80000"/>
                    <a:pt x="93333" y="80000"/>
                  </a:cubicBezTo>
                  <a:cubicBezTo>
                    <a:pt x="93333" y="80000"/>
                    <a:pt x="93333" y="80000"/>
                    <a:pt x="93333" y="84444"/>
                  </a:cubicBezTo>
                  <a:cubicBezTo>
                    <a:pt x="93333" y="84444"/>
                    <a:pt x="93333" y="84444"/>
                    <a:pt x="93333" y="84444"/>
                  </a:cubicBezTo>
                  <a:cubicBezTo>
                    <a:pt x="93333" y="84444"/>
                    <a:pt x="88888" y="84444"/>
                    <a:pt x="88888" y="84444"/>
                  </a:cubicBezTo>
                  <a:cubicBezTo>
                    <a:pt x="88888" y="84444"/>
                    <a:pt x="88888" y="84444"/>
                    <a:pt x="88888" y="84444"/>
                  </a:cubicBezTo>
                  <a:cubicBezTo>
                    <a:pt x="88888" y="88888"/>
                    <a:pt x="88888" y="88888"/>
                    <a:pt x="88888" y="88888"/>
                  </a:cubicBezTo>
                  <a:cubicBezTo>
                    <a:pt x="88888" y="88888"/>
                    <a:pt x="88888" y="88888"/>
                    <a:pt x="88888" y="88888"/>
                  </a:cubicBezTo>
                  <a:cubicBezTo>
                    <a:pt x="88888" y="88888"/>
                    <a:pt x="88888" y="93333"/>
                    <a:pt x="88888" y="93333"/>
                  </a:cubicBezTo>
                  <a:cubicBezTo>
                    <a:pt x="88888" y="93333"/>
                    <a:pt x="88888" y="97777"/>
                    <a:pt x="88888" y="97777"/>
                  </a:cubicBezTo>
                  <a:cubicBezTo>
                    <a:pt x="88888" y="97777"/>
                    <a:pt x="88888" y="97777"/>
                    <a:pt x="88888" y="97777"/>
                  </a:cubicBezTo>
                  <a:cubicBezTo>
                    <a:pt x="88888" y="102222"/>
                    <a:pt x="93333" y="102222"/>
                    <a:pt x="88888" y="102222"/>
                  </a:cubicBezTo>
                  <a:cubicBezTo>
                    <a:pt x="88888" y="102222"/>
                    <a:pt x="88888" y="102222"/>
                    <a:pt x="88888" y="102222"/>
                  </a:cubicBezTo>
                  <a:cubicBezTo>
                    <a:pt x="88888" y="102222"/>
                    <a:pt x="88888" y="102222"/>
                    <a:pt x="88888" y="102222"/>
                  </a:cubicBezTo>
                  <a:cubicBezTo>
                    <a:pt x="88888" y="102222"/>
                    <a:pt x="84444" y="106666"/>
                    <a:pt x="84444" y="106666"/>
                  </a:cubicBezTo>
                  <a:cubicBezTo>
                    <a:pt x="84444" y="106666"/>
                    <a:pt x="84444" y="106666"/>
                    <a:pt x="80000" y="106666"/>
                  </a:cubicBezTo>
                  <a:cubicBezTo>
                    <a:pt x="80000" y="106666"/>
                    <a:pt x="80000" y="106666"/>
                    <a:pt x="80000" y="106666"/>
                  </a:cubicBezTo>
                  <a:cubicBezTo>
                    <a:pt x="80000" y="106666"/>
                    <a:pt x="80000" y="106666"/>
                    <a:pt x="80000" y="106666"/>
                  </a:cubicBezTo>
                  <a:cubicBezTo>
                    <a:pt x="80000" y="106666"/>
                    <a:pt x="75555" y="106666"/>
                    <a:pt x="75555" y="106666"/>
                  </a:cubicBezTo>
                  <a:cubicBezTo>
                    <a:pt x="75555" y="106666"/>
                    <a:pt x="75555" y="106666"/>
                    <a:pt x="71111" y="102222"/>
                  </a:cubicBezTo>
                  <a:cubicBezTo>
                    <a:pt x="71111" y="102222"/>
                    <a:pt x="71111" y="97777"/>
                    <a:pt x="71111" y="97777"/>
                  </a:cubicBezTo>
                  <a:cubicBezTo>
                    <a:pt x="71111" y="97777"/>
                    <a:pt x="71111" y="97777"/>
                    <a:pt x="66666" y="97777"/>
                  </a:cubicBezTo>
                  <a:cubicBezTo>
                    <a:pt x="66666" y="97777"/>
                    <a:pt x="66666" y="97777"/>
                    <a:pt x="66666" y="102222"/>
                  </a:cubicBezTo>
                  <a:cubicBezTo>
                    <a:pt x="66666" y="102222"/>
                    <a:pt x="62222" y="102222"/>
                    <a:pt x="62222" y="102222"/>
                  </a:cubicBezTo>
                  <a:cubicBezTo>
                    <a:pt x="62222" y="102222"/>
                    <a:pt x="62222" y="102222"/>
                    <a:pt x="62222" y="102222"/>
                  </a:cubicBezTo>
                  <a:cubicBezTo>
                    <a:pt x="62222" y="102222"/>
                    <a:pt x="62222" y="102222"/>
                    <a:pt x="62222" y="102222"/>
                  </a:cubicBezTo>
                  <a:cubicBezTo>
                    <a:pt x="62222" y="102222"/>
                    <a:pt x="57777" y="102222"/>
                    <a:pt x="57777" y="102222"/>
                  </a:cubicBezTo>
                  <a:cubicBezTo>
                    <a:pt x="57777" y="102222"/>
                    <a:pt x="57777" y="102222"/>
                    <a:pt x="57777" y="102222"/>
                  </a:cubicBezTo>
                  <a:cubicBezTo>
                    <a:pt x="57777" y="102222"/>
                    <a:pt x="53333" y="102222"/>
                    <a:pt x="53333" y="102222"/>
                  </a:cubicBezTo>
                  <a:cubicBezTo>
                    <a:pt x="53333" y="102222"/>
                    <a:pt x="53333" y="102222"/>
                    <a:pt x="53333" y="106666"/>
                  </a:cubicBezTo>
                  <a:cubicBezTo>
                    <a:pt x="53333" y="106666"/>
                    <a:pt x="53333" y="106666"/>
                    <a:pt x="48888" y="106666"/>
                  </a:cubicBezTo>
                  <a:cubicBezTo>
                    <a:pt x="48888" y="111111"/>
                    <a:pt x="48888" y="111111"/>
                    <a:pt x="48888" y="111111"/>
                  </a:cubicBezTo>
                  <a:cubicBezTo>
                    <a:pt x="48888" y="111111"/>
                    <a:pt x="48888" y="111111"/>
                    <a:pt x="48888" y="111111"/>
                  </a:cubicBezTo>
                  <a:cubicBezTo>
                    <a:pt x="48888" y="111111"/>
                    <a:pt x="48888" y="111111"/>
                    <a:pt x="48888" y="111111"/>
                  </a:cubicBezTo>
                  <a:cubicBezTo>
                    <a:pt x="44444" y="111111"/>
                    <a:pt x="44444" y="111111"/>
                    <a:pt x="44444" y="111111"/>
                  </a:cubicBezTo>
                  <a:cubicBezTo>
                    <a:pt x="44444" y="111111"/>
                    <a:pt x="44444" y="111111"/>
                    <a:pt x="40000" y="111111"/>
                  </a:cubicBezTo>
                  <a:cubicBezTo>
                    <a:pt x="40000" y="111111"/>
                    <a:pt x="40000" y="106666"/>
                    <a:pt x="35555" y="106666"/>
                  </a:cubicBezTo>
                  <a:cubicBezTo>
                    <a:pt x="35555" y="106666"/>
                    <a:pt x="35555" y="106666"/>
                    <a:pt x="35555" y="106666"/>
                  </a:cubicBezTo>
                  <a:cubicBezTo>
                    <a:pt x="35555" y="106666"/>
                    <a:pt x="35555" y="106666"/>
                    <a:pt x="35555" y="106666"/>
                  </a:cubicBezTo>
                  <a:cubicBezTo>
                    <a:pt x="35555" y="106666"/>
                    <a:pt x="35555" y="106666"/>
                    <a:pt x="35555" y="102222"/>
                  </a:cubicBezTo>
                  <a:cubicBezTo>
                    <a:pt x="35555" y="102222"/>
                    <a:pt x="35555" y="102222"/>
                    <a:pt x="35555" y="97777"/>
                  </a:cubicBezTo>
                  <a:cubicBezTo>
                    <a:pt x="35555" y="97777"/>
                    <a:pt x="35555" y="93333"/>
                    <a:pt x="35555" y="93333"/>
                  </a:cubicBezTo>
                  <a:cubicBezTo>
                    <a:pt x="35555" y="93333"/>
                    <a:pt x="35555" y="93333"/>
                    <a:pt x="35555" y="93333"/>
                  </a:cubicBezTo>
                  <a:cubicBezTo>
                    <a:pt x="35555" y="93333"/>
                    <a:pt x="35555" y="93333"/>
                    <a:pt x="35555" y="93333"/>
                  </a:cubicBezTo>
                  <a:cubicBezTo>
                    <a:pt x="35555" y="93333"/>
                    <a:pt x="35555" y="93333"/>
                    <a:pt x="35555" y="93333"/>
                  </a:cubicBezTo>
                  <a:cubicBezTo>
                    <a:pt x="31111" y="88888"/>
                    <a:pt x="31111" y="88888"/>
                    <a:pt x="31111" y="88888"/>
                  </a:cubicBezTo>
                  <a:cubicBezTo>
                    <a:pt x="31111" y="88888"/>
                    <a:pt x="31111" y="88888"/>
                    <a:pt x="31111" y="88888"/>
                  </a:cubicBezTo>
                  <a:cubicBezTo>
                    <a:pt x="31111" y="88888"/>
                    <a:pt x="31111" y="88888"/>
                    <a:pt x="31111" y="88888"/>
                  </a:cubicBezTo>
                  <a:cubicBezTo>
                    <a:pt x="31111" y="88888"/>
                    <a:pt x="31111" y="88888"/>
                    <a:pt x="31111" y="88888"/>
                  </a:cubicBezTo>
                  <a:cubicBezTo>
                    <a:pt x="31111" y="88888"/>
                    <a:pt x="31111" y="88888"/>
                    <a:pt x="26666" y="84444"/>
                  </a:cubicBezTo>
                  <a:cubicBezTo>
                    <a:pt x="26666" y="84444"/>
                    <a:pt x="26666" y="84444"/>
                    <a:pt x="26666" y="84444"/>
                  </a:cubicBezTo>
                  <a:cubicBezTo>
                    <a:pt x="26666" y="84444"/>
                    <a:pt x="26666" y="84444"/>
                    <a:pt x="26666" y="84444"/>
                  </a:cubicBezTo>
                  <a:cubicBezTo>
                    <a:pt x="26666" y="84444"/>
                    <a:pt x="26666" y="84444"/>
                    <a:pt x="26666" y="84444"/>
                  </a:cubicBezTo>
                  <a:cubicBezTo>
                    <a:pt x="26666" y="84444"/>
                    <a:pt x="26666" y="84444"/>
                    <a:pt x="26666" y="84444"/>
                  </a:cubicBezTo>
                  <a:cubicBezTo>
                    <a:pt x="22222" y="84444"/>
                    <a:pt x="22222" y="84444"/>
                    <a:pt x="22222" y="84444"/>
                  </a:cubicBezTo>
                  <a:cubicBezTo>
                    <a:pt x="17777" y="84444"/>
                    <a:pt x="17777" y="84444"/>
                    <a:pt x="17777" y="84444"/>
                  </a:cubicBezTo>
                  <a:cubicBezTo>
                    <a:pt x="13333" y="84444"/>
                    <a:pt x="13333" y="84444"/>
                    <a:pt x="13333" y="84444"/>
                  </a:cubicBezTo>
                  <a:cubicBezTo>
                    <a:pt x="13333" y="84444"/>
                    <a:pt x="13333" y="84444"/>
                    <a:pt x="13333" y="84444"/>
                  </a:cubicBezTo>
                  <a:cubicBezTo>
                    <a:pt x="13333" y="84444"/>
                    <a:pt x="13333" y="84444"/>
                    <a:pt x="13333" y="84444"/>
                  </a:cubicBezTo>
                  <a:cubicBezTo>
                    <a:pt x="13333" y="84444"/>
                    <a:pt x="13333" y="84444"/>
                    <a:pt x="13333" y="80000"/>
                  </a:cubicBezTo>
                  <a:cubicBezTo>
                    <a:pt x="13333" y="80000"/>
                    <a:pt x="13333" y="80000"/>
                    <a:pt x="13333" y="80000"/>
                  </a:cubicBezTo>
                  <a:cubicBezTo>
                    <a:pt x="8888" y="80000"/>
                    <a:pt x="8888" y="80000"/>
                    <a:pt x="8888" y="80000"/>
                  </a:cubicBezTo>
                  <a:cubicBezTo>
                    <a:pt x="8888" y="75555"/>
                    <a:pt x="8888" y="75555"/>
                    <a:pt x="8888" y="75555"/>
                  </a:cubicBezTo>
                  <a:cubicBezTo>
                    <a:pt x="8888" y="71111"/>
                    <a:pt x="8888" y="71111"/>
                    <a:pt x="8888" y="71111"/>
                  </a:cubicBezTo>
                  <a:cubicBezTo>
                    <a:pt x="8888" y="71111"/>
                    <a:pt x="8888" y="71111"/>
                    <a:pt x="13333" y="71111"/>
                  </a:cubicBezTo>
                  <a:cubicBezTo>
                    <a:pt x="13333" y="71111"/>
                    <a:pt x="13333" y="66666"/>
                    <a:pt x="17777" y="66666"/>
                  </a:cubicBezTo>
                  <a:cubicBezTo>
                    <a:pt x="17777" y="66666"/>
                    <a:pt x="22222" y="62222"/>
                    <a:pt x="22222" y="62222"/>
                  </a:cubicBezTo>
                  <a:cubicBezTo>
                    <a:pt x="22222" y="62222"/>
                    <a:pt x="22222" y="62222"/>
                    <a:pt x="22222" y="62222"/>
                  </a:cubicBezTo>
                  <a:cubicBezTo>
                    <a:pt x="22222" y="62222"/>
                    <a:pt x="22222" y="62222"/>
                    <a:pt x="22222" y="62222"/>
                  </a:cubicBezTo>
                  <a:cubicBezTo>
                    <a:pt x="22222" y="62222"/>
                    <a:pt x="22222" y="62222"/>
                    <a:pt x="22222" y="62222"/>
                  </a:cubicBezTo>
                  <a:cubicBezTo>
                    <a:pt x="22222" y="62222"/>
                    <a:pt x="22222" y="62222"/>
                    <a:pt x="22222" y="57777"/>
                  </a:cubicBezTo>
                  <a:cubicBezTo>
                    <a:pt x="22222" y="57777"/>
                    <a:pt x="22222" y="57777"/>
                    <a:pt x="22222" y="57777"/>
                  </a:cubicBezTo>
                  <a:cubicBezTo>
                    <a:pt x="22222" y="57777"/>
                    <a:pt x="22222" y="57777"/>
                    <a:pt x="22222" y="57777"/>
                  </a:cubicBezTo>
                  <a:cubicBezTo>
                    <a:pt x="22222" y="57777"/>
                    <a:pt x="22222" y="57777"/>
                    <a:pt x="22222" y="57777"/>
                  </a:cubicBezTo>
                  <a:cubicBezTo>
                    <a:pt x="22222" y="57777"/>
                    <a:pt x="22222" y="57777"/>
                    <a:pt x="22222" y="57777"/>
                  </a:cubicBezTo>
                  <a:cubicBezTo>
                    <a:pt x="22222" y="57777"/>
                    <a:pt x="22222" y="57777"/>
                    <a:pt x="22222" y="53333"/>
                  </a:cubicBezTo>
                  <a:cubicBezTo>
                    <a:pt x="22222" y="53333"/>
                    <a:pt x="22222" y="53333"/>
                    <a:pt x="22222" y="53333"/>
                  </a:cubicBezTo>
                  <a:cubicBezTo>
                    <a:pt x="22222" y="53333"/>
                    <a:pt x="22222" y="53333"/>
                    <a:pt x="22222" y="48888"/>
                  </a:cubicBezTo>
                  <a:cubicBezTo>
                    <a:pt x="22222" y="48888"/>
                    <a:pt x="22222" y="48888"/>
                    <a:pt x="22222" y="48888"/>
                  </a:cubicBezTo>
                  <a:cubicBezTo>
                    <a:pt x="22222" y="48888"/>
                    <a:pt x="22222" y="48888"/>
                    <a:pt x="22222" y="48888"/>
                  </a:cubicBezTo>
                  <a:cubicBezTo>
                    <a:pt x="22222" y="48888"/>
                    <a:pt x="17777" y="48888"/>
                    <a:pt x="17777" y="44444"/>
                  </a:cubicBezTo>
                  <a:cubicBezTo>
                    <a:pt x="17777" y="44444"/>
                    <a:pt x="13333" y="44444"/>
                    <a:pt x="13333" y="44444"/>
                  </a:cubicBezTo>
                  <a:cubicBezTo>
                    <a:pt x="13333" y="40000"/>
                    <a:pt x="13333" y="40000"/>
                    <a:pt x="13333" y="40000"/>
                  </a:cubicBezTo>
                  <a:cubicBezTo>
                    <a:pt x="13333" y="40000"/>
                    <a:pt x="13333" y="40000"/>
                    <a:pt x="13333" y="40000"/>
                  </a:cubicBezTo>
                  <a:cubicBezTo>
                    <a:pt x="13333" y="35555"/>
                    <a:pt x="13333" y="35555"/>
                    <a:pt x="13333" y="35555"/>
                  </a:cubicBezTo>
                  <a:cubicBezTo>
                    <a:pt x="13333" y="35555"/>
                    <a:pt x="17777" y="35555"/>
                    <a:pt x="17777" y="35555"/>
                  </a:cubicBezTo>
                  <a:cubicBezTo>
                    <a:pt x="17777" y="35555"/>
                    <a:pt x="17777" y="31111"/>
                    <a:pt x="17777" y="31111"/>
                  </a:cubicBezTo>
                  <a:cubicBezTo>
                    <a:pt x="17777" y="31111"/>
                    <a:pt x="17777" y="31111"/>
                    <a:pt x="17777" y="31111"/>
                  </a:cubicBezTo>
                  <a:cubicBezTo>
                    <a:pt x="17777" y="31111"/>
                    <a:pt x="22222" y="31111"/>
                    <a:pt x="22222" y="31111"/>
                  </a:cubicBezTo>
                  <a:cubicBezTo>
                    <a:pt x="22222" y="26666"/>
                    <a:pt x="22222" y="26666"/>
                    <a:pt x="22222" y="31111"/>
                  </a:cubicBezTo>
                  <a:cubicBezTo>
                    <a:pt x="22222" y="31111"/>
                    <a:pt x="26666" y="31111"/>
                    <a:pt x="26666" y="31111"/>
                  </a:cubicBezTo>
                  <a:cubicBezTo>
                    <a:pt x="31111" y="31111"/>
                    <a:pt x="31111" y="31111"/>
                    <a:pt x="31111" y="31111"/>
                  </a:cubicBezTo>
                  <a:cubicBezTo>
                    <a:pt x="31111" y="31111"/>
                    <a:pt x="31111" y="31111"/>
                    <a:pt x="31111" y="31111"/>
                  </a:cubicBezTo>
                  <a:cubicBezTo>
                    <a:pt x="31111" y="31111"/>
                    <a:pt x="35555" y="31111"/>
                    <a:pt x="35555" y="31111"/>
                  </a:cubicBezTo>
                  <a:cubicBezTo>
                    <a:pt x="35555" y="31111"/>
                    <a:pt x="40000" y="26666"/>
                    <a:pt x="40000" y="26666"/>
                  </a:cubicBezTo>
                  <a:cubicBezTo>
                    <a:pt x="40000" y="26666"/>
                    <a:pt x="40000" y="26666"/>
                    <a:pt x="44444" y="26666"/>
                  </a:cubicBezTo>
                  <a:cubicBezTo>
                    <a:pt x="44444" y="26666"/>
                    <a:pt x="44444" y="26666"/>
                    <a:pt x="44444" y="26666"/>
                  </a:cubicBezTo>
                  <a:cubicBezTo>
                    <a:pt x="44444" y="26666"/>
                    <a:pt x="44444" y="26666"/>
                    <a:pt x="44444" y="26666"/>
                  </a:cubicBezTo>
                  <a:cubicBezTo>
                    <a:pt x="44444" y="26666"/>
                    <a:pt x="44444" y="26666"/>
                    <a:pt x="44444" y="22222"/>
                  </a:cubicBezTo>
                  <a:cubicBezTo>
                    <a:pt x="44444" y="22222"/>
                    <a:pt x="44444" y="22222"/>
                    <a:pt x="44444" y="22222"/>
                  </a:cubicBezTo>
                  <a:cubicBezTo>
                    <a:pt x="44444" y="17777"/>
                    <a:pt x="48888" y="13333"/>
                    <a:pt x="48888" y="13333"/>
                  </a:cubicBezTo>
                  <a:cubicBezTo>
                    <a:pt x="48888" y="13333"/>
                    <a:pt x="48888" y="13333"/>
                    <a:pt x="48888" y="13333"/>
                  </a:cubicBezTo>
                  <a:cubicBezTo>
                    <a:pt x="48888" y="13333"/>
                    <a:pt x="48888" y="13333"/>
                    <a:pt x="48888" y="13333"/>
                  </a:cubicBezTo>
                  <a:cubicBezTo>
                    <a:pt x="48888" y="13333"/>
                    <a:pt x="53333" y="13333"/>
                    <a:pt x="53333" y="13333"/>
                  </a:cubicBezTo>
                  <a:cubicBezTo>
                    <a:pt x="53333" y="13333"/>
                    <a:pt x="53333" y="13333"/>
                    <a:pt x="53333" y="13333"/>
                  </a:cubicBezTo>
                  <a:cubicBezTo>
                    <a:pt x="53333" y="13333"/>
                    <a:pt x="57777" y="13333"/>
                    <a:pt x="57777" y="8888"/>
                  </a:cubicBezTo>
                  <a:cubicBezTo>
                    <a:pt x="57777" y="8888"/>
                    <a:pt x="57777" y="8888"/>
                    <a:pt x="57777" y="8888"/>
                  </a:cubicBezTo>
                  <a:cubicBezTo>
                    <a:pt x="57777" y="8888"/>
                    <a:pt x="62222" y="8888"/>
                    <a:pt x="62222" y="8888"/>
                  </a:cubicBezTo>
                  <a:cubicBezTo>
                    <a:pt x="62222" y="8888"/>
                    <a:pt x="62222" y="13333"/>
                    <a:pt x="62222" y="13333"/>
                  </a:cubicBezTo>
                  <a:cubicBezTo>
                    <a:pt x="62222" y="13333"/>
                    <a:pt x="62222" y="13333"/>
                    <a:pt x="62222" y="13333"/>
                  </a:cubicBezTo>
                  <a:cubicBezTo>
                    <a:pt x="62222" y="13333"/>
                    <a:pt x="62222" y="17777"/>
                    <a:pt x="62222" y="17777"/>
                  </a:cubicBezTo>
                  <a:cubicBezTo>
                    <a:pt x="62222" y="17777"/>
                    <a:pt x="66666" y="22222"/>
                    <a:pt x="66666" y="22222"/>
                  </a:cubicBezTo>
                  <a:cubicBezTo>
                    <a:pt x="66666" y="22222"/>
                    <a:pt x="66666" y="22222"/>
                    <a:pt x="66666" y="22222"/>
                  </a:cubicBezTo>
                  <a:cubicBezTo>
                    <a:pt x="66666" y="22222"/>
                    <a:pt x="66666" y="22222"/>
                    <a:pt x="66666" y="22222"/>
                  </a:cubicBezTo>
                  <a:cubicBezTo>
                    <a:pt x="66666" y="22222"/>
                    <a:pt x="66666" y="22222"/>
                    <a:pt x="71111" y="26666"/>
                  </a:cubicBezTo>
                  <a:cubicBezTo>
                    <a:pt x="71111" y="26666"/>
                    <a:pt x="71111" y="26666"/>
                    <a:pt x="71111" y="26666"/>
                  </a:cubicBezTo>
                  <a:cubicBezTo>
                    <a:pt x="71111" y="26666"/>
                    <a:pt x="71111" y="26666"/>
                    <a:pt x="71111" y="26666"/>
                  </a:cubicBezTo>
                  <a:cubicBezTo>
                    <a:pt x="71111" y="26666"/>
                    <a:pt x="71111" y="26666"/>
                    <a:pt x="71111" y="26666"/>
                  </a:cubicBezTo>
                  <a:cubicBezTo>
                    <a:pt x="71111" y="26666"/>
                    <a:pt x="71111" y="26666"/>
                    <a:pt x="75555" y="26666"/>
                  </a:cubicBezTo>
                  <a:cubicBezTo>
                    <a:pt x="75555" y="26666"/>
                    <a:pt x="75555" y="26666"/>
                    <a:pt x="75555" y="26666"/>
                  </a:cubicBezTo>
                  <a:cubicBezTo>
                    <a:pt x="75555" y="26666"/>
                    <a:pt x="75555" y="26666"/>
                    <a:pt x="80000" y="26666"/>
                  </a:cubicBezTo>
                  <a:cubicBezTo>
                    <a:pt x="80000" y="26666"/>
                    <a:pt x="80000" y="26666"/>
                    <a:pt x="80000" y="26666"/>
                  </a:cubicBezTo>
                  <a:cubicBezTo>
                    <a:pt x="80000" y="26666"/>
                    <a:pt x="80000" y="26666"/>
                    <a:pt x="80000" y="26666"/>
                  </a:cubicBezTo>
                  <a:cubicBezTo>
                    <a:pt x="80000" y="26666"/>
                    <a:pt x="80000" y="26666"/>
                    <a:pt x="80000" y="26666"/>
                  </a:cubicBezTo>
                  <a:cubicBezTo>
                    <a:pt x="80000" y="26666"/>
                    <a:pt x="80000" y="26666"/>
                    <a:pt x="84444" y="26666"/>
                  </a:cubicBezTo>
                  <a:cubicBezTo>
                    <a:pt x="84444" y="26666"/>
                    <a:pt x="84444" y="26666"/>
                    <a:pt x="84444" y="22222"/>
                  </a:cubicBezTo>
                  <a:cubicBezTo>
                    <a:pt x="88888" y="22222"/>
                    <a:pt x="88888" y="22222"/>
                    <a:pt x="88888" y="22222"/>
                  </a:cubicBezTo>
                  <a:cubicBezTo>
                    <a:pt x="88888" y="22222"/>
                    <a:pt x="88888" y="22222"/>
                    <a:pt x="88888" y="22222"/>
                  </a:cubicBezTo>
                  <a:moveTo>
                    <a:pt x="44444" y="84444"/>
                  </a:moveTo>
                  <a:cubicBezTo>
                    <a:pt x="44444" y="84444"/>
                    <a:pt x="48888" y="84444"/>
                    <a:pt x="48888" y="88888"/>
                  </a:cubicBezTo>
                  <a:cubicBezTo>
                    <a:pt x="53333" y="88888"/>
                    <a:pt x="53333" y="88888"/>
                    <a:pt x="57777" y="88888"/>
                  </a:cubicBezTo>
                  <a:cubicBezTo>
                    <a:pt x="57777" y="88888"/>
                    <a:pt x="57777" y="88888"/>
                    <a:pt x="62222" y="88888"/>
                  </a:cubicBezTo>
                  <a:cubicBezTo>
                    <a:pt x="62222" y="88888"/>
                    <a:pt x="62222" y="88888"/>
                    <a:pt x="62222" y="88888"/>
                  </a:cubicBezTo>
                  <a:cubicBezTo>
                    <a:pt x="62222" y="88888"/>
                    <a:pt x="62222" y="88888"/>
                    <a:pt x="62222" y="88888"/>
                  </a:cubicBezTo>
                  <a:cubicBezTo>
                    <a:pt x="62222" y="88888"/>
                    <a:pt x="62222" y="88888"/>
                    <a:pt x="66666" y="88888"/>
                  </a:cubicBezTo>
                  <a:cubicBezTo>
                    <a:pt x="66666" y="88888"/>
                    <a:pt x="71111" y="84444"/>
                    <a:pt x="71111" y="84444"/>
                  </a:cubicBezTo>
                  <a:cubicBezTo>
                    <a:pt x="75555" y="84444"/>
                    <a:pt x="75555" y="80000"/>
                    <a:pt x="80000" y="80000"/>
                  </a:cubicBezTo>
                  <a:cubicBezTo>
                    <a:pt x="80000" y="80000"/>
                    <a:pt x="80000" y="80000"/>
                    <a:pt x="80000" y="75555"/>
                  </a:cubicBezTo>
                  <a:cubicBezTo>
                    <a:pt x="80000" y="75555"/>
                    <a:pt x="80000" y="75555"/>
                    <a:pt x="80000" y="75555"/>
                  </a:cubicBezTo>
                  <a:cubicBezTo>
                    <a:pt x="80000" y="75555"/>
                    <a:pt x="80000" y="75555"/>
                    <a:pt x="80000" y="75555"/>
                  </a:cubicBezTo>
                  <a:cubicBezTo>
                    <a:pt x="80000" y="75555"/>
                    <a:pt x="84444" y="75555"/>
                    <a:pt x="84444" y="75555"/>
                  </a:cubicBezTo>
                  <a:cubicBezTo>
                    <a:pt x="84444" y="71111"/>
                    <a:pt x="84444" y="66666"/>
                    <a:pt x="84444" y="66666"/>
                  </a:cubicBezTo>
                  <a:cubicBezTo>
                    <a:pt x="84444" y="62222"/>
                    <a:pt x="84444" y="57777"/>
                    <a:pt x="84444" y="57777"/>
                  </a:cubicBezTo>
                  <a:cubicBezTo>
                    <a:pt x="84444" y="57777"/>
                    <a:pt x="84444" y="57777"/>
                    <a:pt x="84444" y="57777"/>
                  </a:cubicBezTo>
                  <a:cubicBezTo>
                    <a:pt x="84444" y="57777"/>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53333"/>
                    <a:pt x="84444" y="53333"/>
                  </a:cubicBezTo>
                  <a:cubicBezTo>
                    <a:pt x="84444" y="53333"/>
                    <a:pt x="84444" y="48888"/>
                    <a:pt x="84444" y="48888"/>
                  </a:cubicBezTo>
                  <a:cubicBezTo>
                    <a:pt x="80000" y="48888"/>
                    <a:pt x="80000" y="44444"/>
                    <a:pt x="80000" y="44444"/>
                  </a:cubicBezTo>
                  <a:cubicBezTo>
                    <a:pt x="75555" y="40000"/>
                    <a:pt x="75555" y="40000"/>
                    <a:pt x="71111" y="40000"/>
                  </a:cubicBezTo>
                  <a:cubicBezTo>
                    <a:pt x="71111" y="40000"/>
                    <a:pt x="71111" y="40000"/>
                    <a:pt x="71111" y="40000"/>
                  </a:cubicBezTo>
                  <a:cubicBezTo>
                    <a:pt x="71111" y="40000"/>
                    <a:pt x="71111" y="40000"/>
                    <a:pt x="71111" y="40000"/>
                  </a:cubicBezTo>
                  <a:cubicBezTo>
                    <a:pt x="71111" y="40000"/>
                    <a:pt x="71111" y="35555"/>
                    <a:pt x="71111" y="35555"/>
                  </a:cubicBezTo>
                  <a:cubicBezTo>
                    <a:pt x="66666" y="35555"/>
                    <a:pt x="66666" y="35555"/>
                    <a:pt x="66666" y="35555"/>
                  </a:cubicBezTo>
                  <a:cubicBezTo>
                    <a:pt x="66666" y="35555"/>
                    <a:pt x="66666" y="35555"/>
                    <a:pt x="66666" y="35555"/>
                  </a:cubicBezTo>
                  <a:cubicBezTo>
                    <a:pt x="66666" y="35555"/>
                    <a:pt x="66666" y="35555"/>
                    <a:pt x="66666" y="35555"/>
                  </a:cubicBezTo>
                  <a:cubicBezTo>
                    <a:pt x="66666" y="35555"/>
                    <a:pt x="66666" y="35555"/>
                    <a:pt x="66666" y="35555"/>
                  </a:cubicBezTo>
                  <a:cubicBezTo>
                    <a:pt x="66666" y="35555"/>
                    <a:pt x="66666" y="35555"/>
                    <a:pt x="66666" y="35555"/>
                  </a:cubicBezTo>
                  <a:cubicBezTo>
                    <a:pt x="62222" y="35555"/>
                    <a:pt x="62222" y="35555"/>
                    <a:pt x="62222" y="35555"/>
                  </a:cubicBezTo>
                  <a:cubicBezTo>
                    <a:pt x="62222" y="35555"/>
                    <a:pt x="62222" y="35555"/>
                    <a:pt x="62222" y="35555"/>
                  </a:cubicBezTo>
                  <a:cubicBezTo>
                    <a:pt x="62222" y="35555"/>
                    <a:pt x="62222" y="35555"/>
                    <a:pt x="62222" y="35555"/>
                  </a:cubicBezTo>
                  <a:cubicBezTo>
                    <a:pt x="62222" y="35555"/>
                    <a:pt x="62222" y="35555"/>
                    <a:pt x="62222" y="35555"/>
                  </a:cubicBezTo>
                  <a:cubicBezTo>
                    <a:pt x="57777" y="35555"/>
                    <a:pt x="57777" y="35555"/>
                    <a:pt x="57777" y="35555"/>
                  </a:cubicBezTo>
                  <a:cubicBezTo>
                    <a:pt x="57777" y="35555"/>
                    <a:pt x="57777" y="35555"/>
                    <a:pt x="57777" y="35555"/>
                  </a:cubicBezTo>
                  <a:cubicBezTo>
                    <a:pt x="57777" y="35555"/>
                    <a:pt x="57777" y="35555"/>
                    <a:pt x="57777" y="35555"/>
                  </a:cubicBezTo>
                  <a:cubicBezTo>
                    <a:pt x="53333" y="35555"/>
                    <a:pt x="48888" y="35555"/>
                    <a:pt x="48888" y="35555"/>
                  </a:cubicBezTo>
                  <a:cubicBezTo>
                    <a:pt x="48888" y="40000"/>
                    <a:pt x="48888" y="40000"/>
                    <a:pt x="44444" y="40000"/>
                  </a:cubicBezTo>
                  <a:cubicBezTo>
                    <a:pt x="44444" y="40000"/>
                    <a:pt x="44444" y="40000"/>
                    <a:pt x="44444" y="40000"/>
                  </a:cubicBezTo>
                  <a:cubicBezTo>
                    <a:pt x="44444" y="40000"/>
                    <a:pt x="44444" y="40000"/>
                    <a:pt x="44444" y="40000"/>
                  </a:cubicBezTo>
                  <a:cubicBezTo>
                    <a:pt x="44444" y="40000"/>
                    <a:pt x="44444" y="40000"/>
                    <a:pt x="44444" y="40000"/>
                  </a:cubicBezTo>
                  <a:cubicBezTo>
                    <a:pt x="40000" y="44444"/>
                    <a:pt x="40000" y="44444"/>
                    <a:pt x="35555" y="48888"/>
                  </a:cubicBezTo>
                  <a:cubicBezTo>
                    <a:pt x="35555" y="48888"/>
                    <a:pt x="35555" y="48888"/>
                    <a:pt x="35555" y="48888"/>
                  </a:cubicBezTo>
                  <a:cubicBezTo>
                    <a:pt x="35555" y="48888"/>
                    <a:pt x="35555" y="48888"/>
                    <a:pt x="35555" y="48888"/>
                  </a:cubicBezTo>
                  <a:cubicBezTo>
                    <a:pt x="35555" y="48888"/>
                    <a:pt x="35555" y="48888"/>
                    <a:pt x="35555" y="48888"/>
                  </a:cubicBezTo>
                  <a:cubicBezTo>
                    <a:pt x="35555" y="48888"/>
                    <a:pt x="35555" y="48888"/>
                    <a:pt x="35555" y="48888"/>
                  </a:cubicBezTo>
                  <a:cubicBezTo>
                    <a:pt x="35555" y="48888"/>
                    <a:pt x="35555" y="48888"/>
                    <a:pt x="35555" y="53333"/>
                  </a:cubicBezTo>
                  <a:cubicBezTo>
                    <a:pt x="35555" y="53333"/>
                    <a:pt x="35555" y="53333"/>
                    <a:pt x="35555" y="53333"/>
                  </a:cubicBezTo>
                  <a:cubicBezTo>
                    <a:pt x="35555" y="53333"/>
                    <a:pt x="35555" y="53333"/>
                    <a:pt x="35555" y="53333"/>
                  </a:cubicBezTo>
                  <a:cubicBezTo>
                    <a:pt x="35555" y="53333"/>
                    <a:pt x="31111" y="53333"/>
                    <a:pt x="31111" y="53333"/>
                  </a:cubicBezTo>
                  <a:cubicBezTo>
                    <a:pt x="31111" y="57777"/>
                    <a:pt x="31111" y="57777"/>
                    <a:pt x="31111" y="57777"/>
                  </a:cubicBezTo>
                  <a:cubicBezTo>
                    <a:pt x="31111" y="57777"/>
                    <a:pt x="31111" y="57777"/>
                    <a:pt x="31111" y="57777"/>
                  </a:cubicBezTo>
                  <a:cubicBezTo>
                    <a:pt x="31111" y="57777"/>
                    <a:pt x="31111" y="57777"/>
                    <a:pt x="31111" y="57777"/>
                  </a:cubicBezTo>
                  <a:cubicBezTo>
                    <a:pt x="31111" y="57777"/>
                    <a:pt x="31111" y="57777"/>
                    <a:pt x="31111" y="57777"/>
                  </a:cubicBezTo>
                  <a:cubicBezTo>
                    <a:pt x="31111" y="57777"/>
                    <a:pt x="31111" y="62222"/>
                    <a:pt x="31111" y="62222"/>
                  </a:cubicBezTo>
                  <a:cubicBezTo>
                    <a:pt x="31111" y="62222"/>
                    <a:pt x="31111" y="62222"/>
                    <a:pt x="31111" y="62222"/>
                  </a:cubicBezTo>
                  <a:cubicBezTo>
                    <a:pt x="31111" y="62222"/>
                    <a:pt x="31111" y="66666"/>
                    <a:pt x="35555" y="71111"/>
                  </a:cubicBezTo>
                  <a:cubicBezTo>
                    <a:pt x="35555" y="71111"/>
                    <a:pt x="35555" y="75555"/>
                    <a:pt x="35555" y="75555"/>
                  </a:cubicBezTo>
                  <a:cubicBezTo>
                    <a:pt x="35555"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0000"/>
                    <a:pt x="40000" y="80000"/>
                  </a:cubicBezTo>
                  <a:cubicBezTo>
                    <a:pt x="40000" y="80000"/>
                    <a:pt x="40000" y="84444"/>
                    <a:pt x="44444" y="84444"/>
                  </a:cubicBezTo>
                  <a:cubicBezTo>
                    <a:pt x="44444" y="84444"/>
                    <a:pt x="44444" y="84444"/>
                    <a:pt x="44444" y="84444"/>
                  </a:cubicBezTo>
                  <a:moveTo>
                    <a:pt x="97777" y="13333"/>
                  </a:moveTo>
                  <a:cubicBezTo>
                    <a:pt x="97777" y="13333"/>
                    <a:pt x="97777" y="13333"/>
                    <a:pt x="97777" y="13333"/>
                  </a:cubicBezTo>
                  <a:cubicBezTo>
                    <a:pt x="93333" y="13333"/>
                    <a:pt x="88888" y="13333"/>
                    <a:pt x="84444" y="13333"/>
                  </a:cubicBezTo>
                  <a:cubicBezTo>
                    <a:pt x="84444" y="13333"/>
                    <a:pt x="84444" y="13333"/>
                    <a:pt x="84444" y="13333"/>
                  </a:cubicBezTo>
                  <a:cubicBezTo>
                    <a:pt x="84444" y="13333"/>
                    <a:pt x="84444" y="17777"/>
                    <a:pt x="80000" y="17777"/>
                  </a:cubicBezTo>
                  <a:cubicBezTo>
                    <a:pt x="80000" y="17777"/>
                    <a:pt x="80000" y="17777"/>
                    <a:pt x="80000" y="17777"/>
                  </a:cubicBezTo>
                  <a:cubicBezTo>
                    <a:pt x="80000" y="17777"/>
                    <a:pt x="80000" y="17777"/>
                    <a:pt x="80000" y="17777"/>
                  </a:cubicBezTo>
                  <a:cubicBezTo>
                    <a:pt x="80000" y="17777"/>
                    <a:pt x="80000" y="17777"/>
                    <a:pt x="80000" y="17777"/>
                  </a:cubicBezTo>
                  <a:cubicBezTo>
                    <a:pt x="80000"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5555" y="17777"/>
                  </a:cubicBezTo>
                  <a:cubicBezTo>
                    <a:pt x="75555" y="17777"/>
                    <a:pt x="75555" y="17777"/>
                    <a:pt x="71111" y="17777"/>
                  </a:cubicBezTo>
                  <a:cubicBezTo>
                    <a:pt x="71111" y="13333"/>
                    <a:pt x="71111" y="13333"/>
                    <a:pt x="71111" y="8888"/>
                  </a:cubicBezTo>
                  <a:cubicBezTo>
                    <a:pt x="71111" y="8888"/>
                    <a:pt x="71111" y="4444"/>
                    <a:pt x="66666" y="4444"/>
                  </a:cubicBezTo>
                  <a:cubicBezTo>
                    <a:pt x="66666" y="4444"/>
                    <a:pt x="62222" y="0"/>
                    <a:pt x="62222" y="0"/>
                  </a:cubicBezTo>
                  <a:cubicBezTo>
                    <a:pt x="62222" y="0"/>
                    <a:pt x="62222" y="0"/>
                    <a:pt x="62222" y="0"/>
                  </a:cubicBezTo>
                  <a:cubicBezTo>
                    <a:pt x="62222" y="0"/>
                    <a:pt x="62222" y="0"/>
                    <a:pt x="62222" y="0"/>
                  </a:cubicBezTo>
                  <a:cubicBezTo>
                    <a:pt x="57777" y="0"/>
                    <a:pt x="57777" y="0"/>
                    <a:pt x="57777" y="0"/>
                  </a:cubicBezTo>
                  <a:cubicBezTo>
                    <a:pt x="57777" y="0"/>
                    <a:pt x="57777" y="0"/>
                    <a:pt x="57777" y="0"/>
                  </a:cubicBezTo>
                  <a:cubicBezTo>
                    <a:pt x="57777" y="0"/>
                    <a:pt x="57777" y="0"/>
                    <a:pt x="57777" y="0"/>
                  </a:cubicBezTo>
                  <a:cubicBezTo>
                    <a:pt x="57777" y="0"/>
                    <a:pt x="57777" y="0"/>
                    <a:pt x="57777" y="0"/>
                  </a:cubicBezTo>
                  <a:cubicBezTo>
                    <a:pt x="57777" y="0"/>
                    <a:pt x="57777" y="0"/>
                    <a:pt x="57777" y="0"/>
                  </a:cubicBezTo>
                  <a:cubicBezTo>
                    <a:pt x="53333" y="0"/>
                    <a:pt x="53333" y="0"/>
                    <a:pt x="53333" y="0"/>
                  </a:cubicBezTo>
                  <a:cubicBezTo>
                    <a:pt x="53333" y="0"/>
                    <a:pt x="53333" y="0"/>
                    <a:pt x="53333" y="0"/>
                  </a:cubicBezTo>
                  <a:cubicBezTo>
                    <a:pt x="53333" y="0"/>
                    <a:pt x="53333" y="0"/>
                    <a:pt x="53333" y="0"/>
                  </a:cubicBezTo>
                  <a:cubicBezTo>
                    <a:pt x="53333" y="0"/>
                    <a:pt x="53333" y="0"/>
                    <a:pt x="53333" y="0"/>
                  </a:cubicBezTo>
                  <a:cubicBezTo>
                    <a:pt x="53333" y="0"/>
                    <a:pt x="53333" y="0"/>
                    <a:pt x="48888" y="0"/>
                  </a:cubicBezTo>
                  <a:cubicBezTo>
                    <a:pt x="48888" y="0"/>
                    <a:pt x="48888" y="0"/>
                    <a:pt x="48888" y="0"/>
                  </a:cubicBezTo>
                  <a:cubicBezTo>
                    <a:pt x="48888" y="4444"/>
                    <a:pt x="48888" y="4444"/>
                    <a:pt x="48888" y="4444"/>
                  </a:cubicBezTo>
                  <a:cubicBezTo>
                    <a:pt x="48888" y="4444"/>
                    <a:pt x="48888" y="4444"/>
                    <a:pt x="48888" y="4444"/>
                  </a:cubicBezTo>
                  <a:cubicBezTo>
                    <a:pt x="48888" y="4444"/>
                    <a:pt x="48888" y="4444"/>
                    <a:pt x="48888" y="4444"/>
                  </a:cubicBezTo>
                  <a:cubicBezTo>
                    <a:pt x="48888" y="4444"/>
                    <a:pt x="48888" y="4444"/>
                    <a:pt x="48888" y="4444"/>
                  </a:cubicBezTo>
                  <a:cubicBezTo>
                    <a:pt x="44444" y="4444"/>
                    <a:pt x="44444" y="4444"/>
                    <a:pt x="44444" y="4444"/>
                  </a:cubicBezTo>
                  <a:cubicBezTo>
                    <a:pt x="44444" y="4444"/>
                    <a:pt x="40000" y="4444"/>
                    <a:pt x="40000" y="8888"/>
                  </a:cubicBezTo>
                  <a:cubicBezTo>
                    <a:pt x="35555" y="13333"/>
                    <a:pt x="35555" y="13333"/>
                    <a:pt x="35555" y="13333"/>
                  </a:cubicBezTo>
                  <a:cubicBezTo>
                    <a:pt x="35555" y="13333"/>
                    <a:pt x="35555" y="17777"/>
                    <a:pt x="35555" y="17777"/>
                  </a:cubicBezTo>
                  <a:cubicBezTo>
                    <a:pt x="35555" y="17777"/>
                    <a:pt x="35555" y="17777"/>
                    <a:pt x="35555" y="17777"/>
                  </a:cubicBezTo>
                  <a:cubicBezTo>
                    <a:pt x="35555" y="22222"/>
                    <a:pt x="35555" y="22222"/>
                    <a:pt x="35555" y="22222"/>
                  </a:cubicBezTo>
                  <a:cubicBezTo>
                    <a:pt x="35555" y="22222"/>
                    <a:pt x="35555" y="22222"/>
                    <a:pt x="35555" y="22222"/>
                  </a:cubicBezTo>
                  <a:cubicBezTo>
                    <a:pt x="35555" y="22222"/>
                    <a:pt x="35555" y="22222"/>
                    <a:pt x="35555" y="22222"/>
                  </a:cubicBezTo>
                  <a:cubicBezTo>
                    <a:pt x="31111" y="22222"/>
                    <a:pt x="31111" y="22222"/>
                    <a:pt x="31111" y="22222"/>
                  </a:cubicBezTo>
                  <a:cubicBezTo>
                    <a:pt x="31111" y="22222"/>
                    <a:pt x="26666" y="22222"/>
                    <a:pt x="26666" y="22222"/>
                  </a:cubicBezTo>
                  <a:cubicBezTo>
                    <a:pt x="26666" y="22222"/>
                    <a:pt x="22222" y="17777"/>
                    <a:pt x="22222" y="17777"/>
                  </a:cubicBezTo>
                  <a:cubicBezTo>
                    <a:pt x="17777" y="17777"/>
                    <a:pt x="13333" y="17777"/>
                    <a:pt x="13333" y="22222"/>
                  </a:cubicBezTo>
                  <a:cubicBezTo>
                    <a:pt x="13333" y="22222"/>
                    <a:pt x="13333" y="22222"/>
                    <a:pt x="13333" y="22222"/>
                  </a:cubicBezTo>
                  <a:cubicBezTo>
                    <a:pt x="13333" y="22222"/>
                    <a:pt x="13333" y="22222"/>
                    <a:pt x="13333" y="22222"/>
                  </a:cubicBezTo>
                  <a:cubicBezTo>
                    <a:pt x="13333" y="26666"/>
                    <a:pt x="13333" y="26666"/>
                    <a:pt x="13333" y="26666"/>
                  </a:cubicBezTo>
                  <a:cubicBezTo>
                    <a:pt x="13333" y="26666"/>
                    <a:pt x="13333" y="26666"/>
                    <a:pt x="13333" y="26666"/>
                  </a:cubicBezTo>
                  <a:cubicBezTo>
                    <a:pt x="13333" y="26666"/>
                    <a:pt x="13333" y="26666"/>
                    <a:pt x="13333" y="26666"/>
                  </a:cubicBezTo>
                  <a:cubicBezTo>
                    <a:pt x="13333" y="26666"/>
                    <a:pt x="13333" y="26666"/>
                    <a:pt x="13333" y="26666"/>
                  </a:cubicBezTo>
                  <a:cubicBezTo>
                    <a:pt x="8888" y="26666"/>
                    <a:pt x="8888" y="26666"/>
                    <a:pt x="8888" y="26666"/>
                  </a:cubicBezTo>
                  <a:cubicBezTo>
                    <a:pt x="8888" y="26666"/>
                    <a:pt x="8888" y="26666"/>
                    <a:pt x="8888" y="26666"/>
                  </a:cubicBezTo>
                  <a:cubicBezTo>
                    <a:pt x="8888" y="26666"/>
                    <a:pt x="8888" y="26666"/>
                    <a:pt x="8888" y="26666"/>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8888" y="31111"/>
                    <a:pt x="8888" y="31111"/>
                    <a:pt x="8888" y="31111"/>
                  </a:cubicBezTo>
                  <a:cubicBezTo>
                    <a:pt x="4444" y="31111"/>
                    <a:pt x="4444" y="31111"/>
                    <a:pt x="4444" y="31111"/>
                  </a:cubicBezTo>
                  <a:cubicBezTo>
                    <a:pt x="4444" y="35555"/>
                    <a:pt x="4444" y="35555"/>
                    <a:pt x="4444" y="35555"/>
                  </a:cubicBezTo>
                  <a:cubicBezTo>
                    <a:pt x="4444" y="35555"/>
                    <a:pt x="4444" y="35555"/>
                    <a:pt x="4444" y="35555"/>
                  </a:cubicBezTo>
                  <a:cubicBezTo>
                    <a:pt x="4444" y="35555"/>
                    <a:pt x="4444" y="35555"/>
                    <a:pt x="4444" y="35555"/>
                  </a:cubicBezTo>
                  <a:cubicBezTo>
                    <a:pt x="4444" y="35555"/>
                    <a:pt x="4444" y="35555"/>
                    <a:pt x="4444" y="35555"/>
                  </a:cubicBezTo>
                  <a:cubicBezTo>
                    <a:pt x="4444" y="40000"/>
                    <a:pt x="4444" y="44444"/>
                    <a:pt x="4444" y="44444"/>
                  </a:cubicBezTo>
                  <a:cubicBezTo>
                    <a:pt x="4444" y="48888"/>
                    <a:pt x="8888" y="48888"/>
                    <a:pt x="8888" y="48888"/>
                  </a:cubicBezTo>
                  <a:cubicBezTo>
                    <a:pt x="8888" y="48888"/>
                    <a:pt x="8888" y="53333"/>
                    <a:pt x="13333" y="53333"/>
                  </a:cubicBezTo>
                  <a:cubicBezTo>
                    <a:pt x="13333" y="53333"/>
                    <a:pt x="13333" y="53333"/>
                    <a:pt x="13333" y="53333"/>
                  </a:cubicBezTo>
                  <a:cubicBezTo>
                    <a:pt x="13333" y="53333"/>
                    <a:pt x="13333" y="53333"/>
                    <a:pt x="13333" y="53333"/>
                  </a:cubicBezTo>
                  <a:cubicBezTo>
                    <a:pt x="13333" y="53333"/>
                    <a:pt x="13333" y="53333"/>
                    <a:pt x="13333" y="53333"/>
                  </a:cubicBezTo>
                  <a:cubicBezTo>
                    <a:pt x="13333" y="57777"/>
                    <a:pt x="13333" y="57777"/>
                    <a:pt x="13333" y="57777"/>
                  </a:cubicBezTo>
                  <a:cubicBezTo>
                    <a:pt x="13333" y="57777"/>
                    <a:pt x="13333" y="57777"/>
                    <a:pt x="13333"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57777"/>
                    <a:pt x="8888" y="57777"/>
                  </a:cubicBezTo>
                  <a:cubicBezTo>
                    <a:pt x="8888" y="57777"/>
                    <a:pt x="8888" y="62222"/>
                    <a:pt x="4444" y="62222"/>
                  </a:cubicBezTo>
                  <a:cubicBezTo>
                    <a:pt x="0" y="66666"/>
                    <a:pt x="0" y="71111"/>
                    <a:pt x="0" y="75555"/>
                  </a:cubicBezTo>
                  <a:cubicBezTo>
                    <a:pt x="0" y="75555"/>
                    <a:pt x="0" y="75555"/>
                    <a:pt x="0" y="75555"/>
                  </a:cubicBezTo>
                  <a:cubicBezTo>
                    <a:pt x="0" y="75555"/>
                    <a:pt x="0" y="75555"/>
                    <a:pt x="0" y="75555"/>
                  </a:cubicBezTo>
                  <a:cubicBezTo>
                    <a:pt x="0" y="75555"/>
                    <a:pt x="0" y="75555"/>
                    <a:pt x="0" y="75555"/>
                  </a:cubicBezTo>
                  <a:cubicBezTo>
                    <a:pt x="0" y="75555"/>
                    <a:pt x="0" y="80000"/>
                    <a:pt x="0" y="80000"/>
                  </a:cubicBezTo>
                  <a:cubicBezTo>
                    <a:pt x="0" y="80000"/>
                    <a:pt x="0"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4444"/>
                    <a:pt x="4444" y="84444"/>
                  </a:cubicBezTo>
                  <a:cubicBezTo>
                    <a:pt x="4444" y="84444"/>
                    <a:pt x="4444" y="88888"/>
                    <a:pt x="4444" y="88888"/>
                  </a:cubicBezTo>
                  <a:cubicBezTo>
                    <a:pt x="4444" y="88888"/>
                    <a:pt x="4444" y="88888"/>
                    <a:pt x="4444" y="88888"/>
                  </a:cubicBezTo>
                  <a:cubicBezTo>
                    <a:pt x="4444" y="88888"/>
                    <a:pt x="4444" y="88888"/>
                    <a:pt x="4444" y="88888"/>
                  </a:cubicBezTo>
                  <a:cubicBezTo>
                    <a:pt x="4444" y="88888"/>
                    <a:pt x="4444" y="88888"/>
                    <a:pt x="4444" y="88888"/>
                  </a:cubicBezTo>
                  <a:cubicBezTo>
                    <a:pt x="4444" y="88888"/>
                    <a:pt x="8888" y="93333"/>
                    <a:pt x="8888" y="93333"/>
                  </a:cubicBezTo>
                  <a:cubicBezTo>
                    <a:pt x="13333" y="93333"/>
                    <a:pt x="13333" y="93333"/>
                    <a:pt x="17777" y="93333"/>
                  </a:cubicBezTo>
                  <a:cubicBezTo>
                    <a:pt x="17777"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2222" y="93333"/>
                    <a:pt x="22222" y="93333"/>
                    <a:pt x="22222" y="93333"/>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97777"/>
                    <a:pt x="26666" y="97777"/>
                  </a:cubicBezTo>
                  <a:cubicBezTo>
                    <a:pt x="26666" y="97777"/>
                    <a:pt x="26666" y="102222"/>
                    <a:pt x="26666" y="102222"/>
                  </a:cubicBezTo>
                  <a:cubicBezTo>
                    <a:pt x="22222" y="111111"/>
                    <a:pt x="26666"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1111" y="115555"/>
                    <a:pt x="31111" y="115555"/>
                    <a:pt x="31111" y="115555"/>
                  </a:cubicBezTo>
                  <a:cubicBezTo>
                    <a:pt x="35555" y="115555"/>
                    <a:pt x="35555" y="115555"/>
                    <a:pt x="35555" y="115555"/>
                  </a:cubicBezTo>
                  <a:cubicBezTo>
                    <a:pt x="35555" y="115555"/>
                    <a:pt x="35555" y="120000"/>
                    <a:pt x="35555" y="120000"/>
                  </a:cubicBezTo>
                  <a:cubicBezTo>
                    <a:pt x="40000" y="120000"/>
                    <a:pt x="40000" y="120000"/>
                    <a:pt x="40000" y="120000"/>
                  </a:cubicBezTo>
                  <a:cubicBezTo>
                    <a:pt x="40000" y="120000"/>
                    <a:pt x="40000" y="120000"/>
                    <a:pt x="40000" y="120000"/>
                  </a:cubicBezTo>
                  <a:cubicBezTo>
                    <a:pt x="40000" y="120000"/>
                    <a:pt x="40000" y="120000"/>
                    <a:pt x="40000" y="120000"/>
                  </a:cubicBezTo>
                  <a:cubicBezTo>
                    <a:pt x="40000" y="120000"/>
                    <a:pt x="44444" y="120000"/>
                    <a:pt x="44444" y="120000"/>
                  </a:cubicBezTo>
                  <a:cubicBezTo>
                    <a:pt x="44444" y="120000"/>
                    <a:pt x="44444" y="120000"/>
                    <a:pt x="44444" y="120000"/>
                  </a:cubicBezTo>
                  <a:cubicBezTo>
                    <a:pt x="44444" y="120000"/>
                    <a:pt x="44444" y="120000"/>
                    <a:pt x="44444" y="120000"/>
                  </a:cubicBezTo>
                  <a:cubicBezTo>
                    <a:pt x="44444" y="120000"/>
                    <a:pt x="44444" y="120000"/>
                    <a:pt x="44444" y="120000"/>
                  </a:cubicBezTo>
                  <a:cubicBezTo>
                    <a:pt x="44444" y="120000"/>
                    <a:pt x="44444" y="120000"/>
                    <a:pt x="44444" y="120000"/>
                  </a:cubicBezTo>
                  <a:cubicBezTo>
                    <a:pt x="48888" y="120000"/>
                    <a:pt x="53333" y="120000"/>
                    <a:pt x="53333" y="115555"/>
                  </a:cubicBezTo>
                  <a:cubicBezTo>
                    <a:pt x="57777" y="115555"/>
                    <a:pt x="57777" y="115555"/>
                    <a:pt x="57777" y="115555"/>
                  </a:cubicBezTo>
                  <a:cubicBezTo>
                    <a:pt x="57777" y="115555"/>
                    <a:pt x="57777" y="115555"/>
                    <a:pt x="57777" y="115555"/>
                  </a:cubicBezTo>
                  <a:cubicBezTo>
                    <a:pt x="57777" y="115555"/>
                    <a:pt x="57777" y="115555"/>
                    <a:pt x="57777" y="115555"/>
                  </a:cubicBezTo>
                  <a:cubicBezTo>
                    <a:pt x="57777" y="115555"/>
                    <a:pt x="57777" y="115555"/>
                    <a:pt x="57777" y="115555"/>
                  </a:cubicBezTo>
                  <a:cubicBezTo>
                    <a:pt x="57777" y="111111"/>
                    <a:pt x="57777" y="111111"/>
                    <a:pt x="62222" y="111111"/>
                  </a:cubicBezTo>
                  <a:cubicBezTo>
                    <a:pt x="62222" y="111111"/>
                    <a:pt x="62222" y="111111"/>
                    <a:pt x="62222" y="111111"/>
                  </a:cubicBezTo>
                  <a:cubicBezTo>
                    <a:pt x="62222" y="111111"/>
                    <a:pt x="62222" y="111111"/>
                    <a:pt x="62222" y="111111"/>
                  </a:cubicBezTo>
                  <a:cubicBezTo>
                    <a:pt x="62222" y="111111"/>
                    <a:pt x="62222" y="111111"/>
                    <a:pt x="62222" y="111111"/>
                  </a:cubicBezTo>
                  <a:cubicBezTo>
                    <a:pt x="66666" y="111111"/>
                    <a:pt x="66666" y="111111"/>
                    <a:pt x="66666" y="111111"/>
                  </a:cubicBezTo>
                  <a:cubicBezTo>
                    <a:pt x="66666" y="111111"/>
                    <a:pt x="71111" y="111111"/>
                    <a:pt x="71111" y="111111"/>
                  </a:cubicBezTo>
                  <a:cubicBezTo>
                    <a:pt x="71111" y="115555"/>
                    <a:pt x="71111" y="115555"/>
                    <a:pt x="75555" y="115555"/>
                  </a:cubicBezTo>
                  <a:cubicBezTo>
                    <a:pt x="75555" y="120000"/>
                    <a:pt x="80000" y="120000"/>
                    <a:pt x="84444" y="115555"/>
                  </a:cubicBezTo>
                  <a:cubicBezTo>
                    <a:pt x="84444" y="115555"/>
                    <a:pt x="84444" y="115555"/>
                    <a:pt x="84444" y="115555"/>
                  </a:cubicBezTo>
                  <a:cubicBezTo>
                    <a:pt x="84444" y="115555"/>
                    <a:pt x="84444" y="115555"/>
                    <a:pt x="88888" y="115555"/>
                  </a:cubicBezTo>
                  <a:cubicBezTo>
                    <a:pt x="88888" y="115555"/>
                    <a:pt x="88888" y="115555"/>
                    <a:pt x="88888" y="115555"/>
                  </a:cubicBezTo>
                  <a:cubicBezTo>
                    <a:pt x="88888" y="115555"/>
                    <a:pt x="88888" y="115555"/>
                    <a:pt x="88888" y="115555"/>
                  </a:cubicBezTo>
                  <a:cubicBezTo>
                    <a:pt x="88888" y="115555"/>
                    <a:pt x="88888" y="115555"/>
                    <a:pt x="88888" y="115555"/>
                  </a:cubicBezTo>
                  <a:cubicBezTo>
                    <a:pt x="93333" y="111111"/>
                    <a:pt x="93333" y="111111"/>
                    <a:pt x="93333" y="111111"/>
                  </a:cubicBezTo>
                  <a:cubicBezTo>
                    <a:pt x="93333" y="111111"/>
                    <a:pt x="93333" y="111111"/>
                    <a:pt x="97777" y="111111"/>
                  </a:cubicBezTo>
                  <a:cubicBezTo>
                    <a:pt x="97777" y="111111"/>
                    <a:pt x="97777" y="111111"/>
                    <a:pt x="97777" y="111111"/>
                  </a:cubicBezTo>
                  <a:cubicBezTo>
                    <a:pt x="97777" y="111111"/>
                    <a:pt x="97777" y="111111"/>
                    <a:pt x="97777" y="111111"/>
                  </a:cubicBezTo>
                  <a:cubicBezTo>
                    <a:pt x="97777" y="111111"/>
                    <a:pt x="97777" y="111111"/>
                    <a:pt x="97777" y="111111"/>
                  </a:cubicBezTo>
                  <a:cubicBezTo>
                    <a:pt x="97777" y="111111"/>
                    <a:pt x="97777" y="111111"/>
                    <a:pt x="97777" y="111111"/>
                  </a:cubicBezTo>
                  <a:cubicBezTo>
                    <a:pt x="97777" y="106666"/>
                    <a:pt x="102222" y="102222"/>
                    <a:pt x="102222" y="97777"/>
                  </a:cubicBezTo>
                  <a:cubicBezTo>
                    <a:pt x="102222" y="97777"/>
                    <a:pt x="97777" y="97777"/>
                    <a:pt x="97777" y="97777"/>
                  </a:cubicBezTo>
                  <a:cubicBezTo>
                    <a:pt x="97777" y="93333"/>
                    <a:pt x="97777" y="93333"/>
                    <a:pt x="97777" y="93333"/>
                  </a:cubicBezTo>
                  <a:cubicBezTo>
                    <a:pt x="97777" y="93333"/>
                    <a:pt x="97777" y="93333"/>
                    <a:pt x="97777" y="93333"/>
                  </a:cubicBezTo>
                  <a:cubicBezTo>
                    <a:pt x="97777" y="93333"/>
                    <a:pt x="97777" y="93333"/>
                    <a:pt x="97777" y="93333"/>
                  </a:cubicBezTo>
                  <a:cubicBezTo>
                    <a:pt x="97777" y="93333"/>
                    <a:pt x="97777" y="93333"/>
                    <a:pt x="97777" y="88888"/>
                  </a:cubicBezTo>
                  <a:cubicBezTo>
                    <a:pt x="97777" y="88888"/>
                    <a:pt x="97777" y="88888"/>
                    <a:pt x="97777" y="88888"/>
                  </a:cubicBezTo>
                  <a:cubicBezTo>
                    <a:pt x="97777" y="88888"/>
                    <a:pt x="97777" y="88888"/>
                    <a:pt x="97777" y="88888"/>
                  </a:cubicBezTo>
                  <a:cubicBezTo>
                    <a:pt x="97777" y="88888"/>
                    <a:pt x="97777" y="88888"/>
                    <a:pt x="97777" y="88888"/>
                  </a:cubicBezTo>
                  <a:cubicBezTo>
                    <a:pt x="102222" y="88888"/>
                    <a:pt x="102222" y="84444"/>
                    <a:pt x="102222" y="84444"/>
                  </a:cubicBezTo>
                  <a:cubicBezTo>
                    <a:pt x="102222" y="84444"/>
                    <a:pt x="106666" y="84444"/>
                    <a:pt x="106666" y="84444"/>
                  </a:cubicBezTo>
                  <a:cubicBezTo>
                    <a:pt x="115555" y="84444"/>
                    <a:pt x="115555" y="80000"/>
                    <a:pt x="115555" y="80000"/>
                  </a:cubicBezTo>
                  <a:cubicBezTo>
                    <a:pt x="115555" y="75555"/>
                    <a:pt x="115555" y="75555"/>
                    <a:pt x="115555" y="75555"/>
                  </a:cubicBezTo>
                  <a:cubicBezTo>
                    <a:pt x="115555" y="75555"/>
                    <a:pt x="115555" y="75555"/>
                    <a:pt x="115555" y="75555"/>
                  </a:cubicBezTo>
                  <a:cubicBezTo>
                    <a:pt x="120000" y="75555"/>
                    <a:pt x="120000" y="75555"/>
                    <a:pt x="120000" y="75555"/>
                  </a:cubicBezTo>
                  <a:cubicBezTo>
                    <a:pt x="120000" y="75555"/>
                    <a:pt x="120000" y="75555"/>
                    <a:pt x="120000" y="75555"/>
                  </a:cubicBezTo>
                  <a:cubicBezTo>
                    <a:pt x="120000" y="75555"/>
                    <a:pt x="120000" y="75555"/>
                    <a:pt x="120000" y="75555"/>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71111"/>
                    <a:pt x="120000" y="71111"/>
                    <a:pt x="120000" y="71111"/>
                  </a:cubicBezTo>
                  <a:cubicBezTo>
                    <a:pt x="120000" y="66666"/>
                    <a:pt x="120000" y="66666"/>
                    <a:pt x="120000" y="66666"/>
                  </a:cubicBezTo>
                  <a:cubicBezTo>
                    <a:pt x="120000" y="66666"/>
                    <a:pt x="120000" y="66666"/>
                    <a:pt x="120000" y="62222"/>
                  </a:cubicBezTo>
                  <a:cubicBezTo>
                    <a:pt x="120000" y="62222"/>
                    <a:pt x="120000" y="62222"/>
                    <a:pt x="120000" y="62222"/>
                  </a:cubicBezTo>
                  <a:cubicBezTo>
                    <a:pt x="120000" y="57777"/>
                    <a:pt x="115555" y="53333"/>
                    <a:pt x="115555" y="53333"/>
                  </a:cubicBezTo>
                  <a:cubicBezTo>
                    <a:pt x="111111" y="53333"/>
                    <a:pt x="111111" y="53333"/>
                    <a:pt x="111111" y="53333"/>
                  </a:cubicBezTo>
                  <a:cubicBezTo>
                    <a:pt x="111111" y="53333"/>
                    <a:pt x="111111" y="53333"/>
                    <a:pt x="111111" y="53333"/>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8888"/>
                    <a:pt x="106666" y="48888"/>
                  </a:cubicBezTo>
                  <a:cubicBezTo>
                    <a:pt x="106666" y="48888"/>
                    <a:pt x="106666" y="44444"/>
                    <a:pt x="102222" y="44444"/>
                  </a:cubicBezTo>
                  <a:cubicBezTo>
                    <a:pt x="102222" y="44444"/>
                    <a:pt x="102222" y="44444"/>
                    <a:pt x="102222" y="44444"/>
                  </a:cubicBezTo>
                  <a:cubicBezTo>
                    <a:pt x="106666" y="44444"/>
                    <a:pt x="106666" y="40000"/>
                    <a:pt x="106666" y="40000"/>
                  </a:cubicBezTo>
                  <a:cubicBezTo>
                    <a:pt x="111111" y="35555"/>
                    <a:pt x="111111" y="26666"/>
                    <a:pt x="106666" y="26666"/>
                  </a:cubicBezTo>
                  <a:cubicBezTo>
                    <a:pt x="106666" y="26666"/>
                    <a:pt x="106666" y="26666"/>
                    <a:pt x="106666" y="26666"/>
                  </a:cubicBezTo>
                  <a:cubicBezTo>
                    <a:pt x="106666" y="26666"/>
                    <a:pt x="106666" y="26666"/>
                    <a:pt x="106666" y="26666"/>
                  </a:cubicBezTo>
                  <a:cubicBezTo>
                    <a:pt x="106666" y="22222"/>
                    <a:pt x="106666" y="22222"/>
                    <a:pt x="106666" y="22222"/>
                  </a:cubicBezTo>
                  <a:cubicBezTo>
                    <a:pt x="106666" y="22222"/>
                    <a:pt x="106666" y="22222"/>
                    <a:pt x="106666" y="22222"/>
                  </a:cubicBezTo>
                  <a:cubicBezTo>
                    <a:pt x="106666" y="22222"/>
                    <a:pt x="106666" y="22222"/>
                    <a:pt x="106666" y="22222"/>
                  </a:cubicBezTo>
                  <a:cubicBezTo>
                    <a:pt x="106666" y="22222"/>
                    <a:pt x="106666" y="22222"/>
                    <a:pt x="106666" y="22222"/>
                  </a:cubicBezTo>
                  <a:cubicBezTo>
                    <a:pt x="106666" y="22222"/>
                    <a:pt x="102222" y="22222"/>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102222" y="17777"/>
                    <a:pt x="102222" y="17777"/>
                    <a:pt x="102222"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7777"/>
                    <a:pt x="97777" y="17777"/>
                    <a:pt x="97777" y="17777"/>
                  </a:cubicBezTo>
                  <a:cubicBezTo>
                    <a:pt x="97777" y="13333"/>
                    <a:pt x="97777" y="13333"/>
                    <a:pt x="97777" y="13333"/>
                  </a:cubicBezTo>
                  <a:cubicBezTo>
                    <a:pt x="97777" y="13333"/>
                    <a:pt x="97777" y="13333"/>
                    <a:pt x="97777" y="13333"/>
                  </a:cubicBezTo>
                  <a:cubicBezTo>
                    <a:pt x="97777" y="13333"/>
                    <a:pt x="97777" y="13333"/>
                    <a:pt x="97777" y="13333"/>
                  </a:cubicBezTo>
                  <a:cubicBezTo>
                    <a:pt x="97777" y="13333"/>
                    <a:pt x="97777" y="13333"/>
                    <a:pt x="97777" y="13333"/>
                  </a:cubicBezTo>
                  <a:cubicBezTo>
                    <a:pt x="97777" y="13333"/>
                    <a:pt x="97777" y="13333"/>
                    <a:pt x="97777" y="13333"/>
                  </a:cubicBezTo>
                  <a:close/>
                  <a:moveTo>
                    <a:pt x="66666" y="44444"/>
                  </a:moveTo>
                  <a:cubicBezTo>
                    <a:pt x="66666" y="48888"/>
                    <a:pt x="66666" y="48888"/>
                    <a:pt x="66666" y="48888"/>
                  </a:cubicBezTo>
                  <a:cubicBezTo>
                    <a:pt x="66666" y="48888"/>
                    <a:pt x="66666" y="48888"/>
                    <a:pt x="66666" y="48888"/>
                  </a:cubicBezTo>
                  <a:cubicBezTo>
                    <a:pt x="66666" y="48888"/>
                    <a:pt x="66666" y="48888"/>
                    <a:pt x="66666" y="48888"/>
                  </a:cubicBezTo>
                  <a:cubicBezTo>
                    <a:pt x="71111" y="48888"/>
                    <a:pt x="71111" y="48888"/>
                    <a:pt x="71111" y="48888"/>
                  </a:cubicBezTo>
                  <a:cubicBezTo>
                    <a:pt x="71111" y="48888"/>
                    <a:pt x="71111" y="48888"/>
                    <a:pt x="71111" y="48888"/>
                  </a:cubicBezTo>
                  <a:cubicBezTo>
                    <a:pt x="71111" y="48888"/>
                    <a:pt x="71111" y="48888"/>
                    <a:pt x="71111" y="48888"/>
                  </a:cubicBezTo>
                  <a:cubicBezTo>
                    <a:pt x="71111" y="53333"/>
                    <a:pt x="75555" y="53333"/>
                    <a:pt x="75555" y="53333"/>
                  </a:cubicBezTo>
                  <a:cubicBezTo>
                    <a:pt x="75555" y="53333"/>
                    <a:pt x="75555" y="53333"/>
                    <a:pt x="75555" y="53333"/>
                  </a:cubicBezTo>
                  <a:cubicBezTo>
                    <a:pt x="75555" y="53333"/>
                    <a:pt x="75555" y="53333"/>
                    <a:pt x="75555" y="53333"/>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57777"/>
                    <a:pt x="75555" y="57777"/>
                    <a:pt x="75555" y="57777"/>
                  </a:cubicBezTo>
                  <a:cubicBezTo>
                    <a:pt x="75555" y="62222"/>
                    <a:pt x="75555" y="62222"/>
                    <a:pt x="75555" y="62222"/>
                  </a:cubicBezTo>
                  <a:cubicBezTo>
                    <a:pt x="75555" y="62222"/>
                    <a:pt x="75555" y="62222"/>
                    <a:pt x="75555" y="62222"/>
                  </a:cubicBezTo>
                  <a:cubicBezTo>
                    <a:pt x="75555" y="62222"/>
                    <a:pt x="75555" y="62222"/>
                    <a:pt x="75555" y="62222"/>
                  </a:cubicBezTo>
                  <a:cubicBezTo>
                    <a:pt x="75555" y="66666"/>
                    <a:pt x="75555" y="66666"/>
                    <a:pt x="75555" y="71111"/>
                  </a:cubicBezTo>
                  <a:cubicBezTo>
                    <a:pt x="75555" y="71111"/>
                    <a:pt x="75555" y="71111"/>
                    <a:pt x="75555" y="71111"/>
                  </a:cubicBezTo>
                  <a:cubicBezTo>
                    <a:pt x="75555" y="71111"/>
                    <a:pt x="75555" y="71111"/>
                    <a:pt x="75555"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1111"/>
                  </a:cubicBezTo>
                  <a:cubicBezTo>
                    <a:pt x="71111" y="71111"/>
                    <a:pt x="71111" y="71111"/>
                    <a:pt x="71111" y="75555"/>
                  </a:cubicBezTo>
                  <a:cubicBezTo>
                    <a:pt x="71111" y="75555"/>
                    <a:pt x="71111" y="75555"/>
                    <a:pt x="66666" y="75555"/>
                  </a:cubicBezTo>
                  <a:cubicBezTo>
                    <a:pt x="66666" y="75555"/>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62222" y="80000"/>
                    <a:pt x="62222" y="80000"/>
                    <a:pt x="62222" y="80000"/>
                  </a:cubicBezTo>
                  <a:cubicBezTo>
                    <a:pt x="57777" y="80000"/>
                    <a:pt x="57777" y="80000"/>
                    <a:pt x="57777" y="80000"/>
                  </a:cubicBezTo>
                  <a:cubicBezTo>
                    <a:pt x="57777" y="80000"/>
                    <a:pt x="57777" y="80000"/>
                    <a:pt x="57777" y="80000"/>
                  </a:cubicBezTo>
                  <a:cubicBezTo>
                    <a:pt x="57777" y="80000"/>
                    <a:pt x="57777" y="80000"/>
                    <a:pt x="57777" y="80000"/>
                  </a:cubicBezTo>
                  <a:cubicBezTo>
                    <a:pt x="57777" y="80000"/>
                    <a:pt x="53333" y="80000"/>
                    <a:pt x="53333" y="80000"/>
                  </a:cubicBezTo>
                  <a:cubicBezTo>
                    <a:pt x="53333" y="80000"/>
                    <a:pt x="53333" y="80000"/>
                    <a:pt x="53333" y="80000"/>
                  </a:cubicBezTo>
                  <a:cubicBezTo>
                    <a:pt x="53333" y="80000"/>
                    <a:pt x="53333" y="80000"/>
                    <a:pt x="53333" y="80000"/>
                  </a:cubicBezTo>
                  <a:cubicBezTo>
                    <a:pt x="53333" y="75555"/>
                    <a:pt x="53333" y="75555"/>
                    <a:pt x="48888" y="75555"/>
                  </a:cubicBezTo>
                  <a:cubicBezTo>
                    <a:pt x="48888" y="75555"/>
                    <a:pt x="48888" y="75555"/>
                    <a:pt x="48888" y="75555"/>
                  </a:cubicBezTo>
                  <a:cubicBezTo>
                    <a:pt x="48888" y="75555"/>
                    <a:pt x="48888" y="75555"/>
                    <a:pt x="48888" y="75555"/>
                  </a:cubicBezTo>
                  <a:cubicBezTo>
                    <a:pt x="48888" y="75555"/>
                    <a:pt x="48888" y="75555"/>
                    <a:pt x="48888" y="75555"/>
                  </a:cubicBezTo>
                  <a:cubicBezTo>
                    <a:pt x="48888" y="75555"/>
                    <a:pt x="48888" y="75555"/>
                    <a:pt x="48888" y="75555"/>
                  </a:cubicBezTo>
                  <a:cubicBezTo>
                    <a:pt x="44444" y="75555"/>
                    <a:pt x="44444" y="75555"/>
                    <a:pt x="44444" y="75555"/>
                  </a:cubicBezTo>
                  <a:cubicBezTo>
                    <a:pt x="44444" y="75555"/>
                    <a:pt x="44444" y="75555"/>
                    <a:pt x="44444" y="75555"/>
                  </a:cubicBezTo>
                  <a:cubicBezTo>
                    <a:pt x="44444" y="75555"/>
                    <a:pt x="44444" y="75555"/>
                    <a:pt x="44444" y="75555"/>
                  </a:cubicBezTo>
                  <a:cubicBezTo>
                    <a:pt x="44444" y="71111"/>
                    <a:pt x="44444" y="71111"/>
                    <a:pt x="44444" y="71111"/>
                  </a:cubicBezTo>
                  <a:cubicBezTo>
                    <a:pt x="44444" y="71111"/>
                    <a:pt x="44444" y="71111"/>
                    <a:pt x="44444" y="71111"/>
                  </a:cubicBezTo>
                  <a:cubicBezTo>
                    <a:pt x="44444" y="71111"/>
                    <a:pt x="44444" y="71111"/>
                    <a:pt x="44444" y="71111"/>
                  </a:cubicBezTo>
                  <a:cubicBezTo>
                    <a:pt x="44444" y="71111"/>
                    <a:pt x="44444" y="71111"/>
                    <a:pt x="44444" y="66666"/>
                  </a:cubicBezTo>
                  <a:cubicBezTo>
                    <a:pt x="44444" y="66666"/>
                    <a:pt x="44444" y="66666"/>
                    <a:pt x="44444" y="66666"/>
                  </a:cubicBezTo>
                  <a:cubicBezTo>
                    <a:pt x="44444" y="66666"/>
                    <a:pt x="44444" y="66666"/>
                    <a:pt x="44444" y="66666"/>
                  </a:cubicBezTo>
                  <a:cubicBezTo>
                    <a:pt x="40000" y="66666"/>
                    <a:pt x="40000" y="62222"/>
                    <a:pt x="40000" y="62222"/>
                  </a:cubicBezTo>
                  <a:cubicBezTo>
                    <a:pt x="40000" y="62222"/>
                    <a:pt x="40000" y="62222"/>
                    <a:pt x="40000" y="62222"/>
                  </a:cubicBezTo>
                  <a:cubicBezTo>
                    <a:pt x="40000" y="62222"/>
                    <a:pt x="40000" y="62222"/>
                    <a:pt x="40000" y="62222"/>
                  </a:cubicBezTo>
                  <a:cubicBezTo>
                    <a:pt x="40000" y="62222"/>
                    <a:pt x="40000" y="62222"/>
                    <a:pt x="40000" y="62222"/>
                  </a:cubicBezTo>
                  <a:cubicBezTo>
                    <a:pt x="40000" y="62222"/>
                    <a:pt x="40000" y="62222"/>
                    <a:pt x="40000" y="62222"/>
                  </a:cubicBezTo>
                  <a:cubicBezTo>
                    <a:pt x="40000" y="57777"/>
                    <a:pt x="40000" y="57777"/>
                    <a:pt x="40000" y="57777"/>
                  </a:cubicBezTo>
                  <a:cubicBezTo>
                    <a:pt x="40000" y="57777"/>
                    <a:pt x="40000" y="57777"/>
                    <a:pt x="40000"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7777"/>
                    <a:pt x="44444" y="57777"/>
                  </a:cubicBezTo>
                  <a:cubicBezTo>
                    <a:pt x="44444" y="57777"/>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53333"/>
                    <a:pt x="44444" y="53333"/>
                    <a:pt x="44444" y="53333"/>
                  </a:cubicBezTo>
                  <a:cubicBezTo>
                    <a:pt x="44444"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48888" y="48888"/>
                    <a:pt x="48888" y="48888"/>
                  </a:cubicBezTo>
                  <a:cubicBezTo>
                    <a:pt x="48888" y="48888"/>
                    <a:pt x="53333" y="48888"/>
                    <a:pt x="53333" y="44444"/>
                  </a:cubicBezTo>
                  <a:cubicBezTo>
                    <a:pt x="53333" y="44444"/>
                    <a:pt x="53333" y="44444"/>
                    <a:pt x="53333" y="44444"/>
                  </a:cubicBezTo>
                  <a:cubicBezTo>
                    <a:pt x="53333" y="44444"/>
                    <a:pt x="53333" y="44444"/>
                    <a:pt x="53333" y="44444"/>
                  </a:cubicBezTo>
                  <a:cubicBezTo>
                    <a:pt x="53333" y="44444"/>
                    <a:pt x="53333" y="44444"/>
                    <a:pt x="53333" y="44444"/>
                  </a:cubicBezTo>
                  <a:cubicBezTo>
                    <a:pt x="53333" y="44444"/>
                    <a:pt x="53333"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57777" y="44444"/>
                    <a:pt x="57777" y="44444"/>
                    <a:pt x="57777"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2222" y="44444"/>
                    <a:pt x="62222" y="44444"/>
                    <a:pt x="62222"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ubicBezTo>
                    <a:pt x="66666" y="44444"/>
                    <a:pt x="66666" y="44444"/>
                    <a:pt x="66666" y="44444"/>
                  </a:cubicBezTo>
                  <a:close/>
                </a:path>
              </a:pathLst>
            </a:cu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grpSp>
      <p:grpSp>
        <p:nvGrpSpPr>
          <p:cNvPr id="1488" name="Shape 1488"/>
          <p:cNvGrpSpPr/>
          <p:nvPr/>
        </p:nvGrpSpPr>
        <p:grpSpPr>
          <a:xfrm>
            <a:off x="3654072" y="2639464"/>
            <a:ext cx="291537" cy="288696"/>
            <a:chOff x="620712" y="2868613"/>
            <a:chExt cx="646199" cy="639900"/>
          </a:xfrm>
        </p:grpSpPr>
        <p:sp>
          <p:nvSpPr>
            <p:cNvPr id="1489" name="Shape 1489"/>
            <p:cNvSpPr/>
            <p:nvPr/>
          </p:nvSpPr>
          <p:spPr>
            <a:xfrm>
              <a:off x="620712" y="2868613"/>
              <a:ext cx="646199" cy="639900"/>
            </a:xfrm>
            <a:custGeom>
              <a:avLst/>
              <a:gdLst/>
              <a:ahLst/>
              <a:cxnLst/>
              <a:rect l="0" t="0" r="0" b="0"/>
              <a:pathLst>
                <a:path w="120000" h="120000" extrusionOk="0">
                  <a:moveTo>
                    <a:pt x="18461" y="49655"/>
                  </a:moveTo>
                  <a:cubicBezTo>
                    <a:pt x="18461" y="84827"/>
                    <a:pt x="18461" y="84827"/>
                    <a:pt x="18461" y="84827"/>
                  </a:cubicBezTo>
                  <a:cubicBezTo>
                    <a:pt x="18461" y="84827"/>
                    <a:pt x="18461" y="84827"/>
                    <a:pt x="18461" y="84827"/>
                  </a:cubicBezTo>
                  <a:cubicBezTo>
                    <a:pt x="100512" y="84827"/>
                    <a:pt x="100512" y="84827"/>
                    <a:pt x="100512" y="84827"/>
                  </a:cubicBezTo>
                  <a:cubicBezTo>
                    <a:pt x="100512" y="49655"/>
                    <a:pt x="100512" y="49655"/>
                    <a:pt x="100512" y="49655"/>
                  </a:cubicBezTo>
                  <a:lnTo>
                    <a:pt x="18461" y="49655"/>
                  </a:lnTo>
                  <a:close/>
                  <a:moveTo>
                    <a:pt x="18461" y="34137"/>
                  </a:moveTo>
                  <a:cubicBezTo>
                    <a:pt x="18461" y="5172"/>
                    <a:pt x="18461" y="5172"/>
                    <a:pt x="18461" y="5172"/>
                  </a:cubicBezTo>
                  <a:cubicBezTo>
                    <a:pt x="18461" y="2068"/>
                    <a:pt x="16410" y="0"/>
                    <a:pt x="13333" y="0"/>
                  </a:cubicBezTo>
                  <a:cubicBezTo>
                    <a:pt x="5128" y="0"/>
                    <a:pt x="5128" y="0"/>
                    <a:pt x="5128" y="0"/>
                  </a:cubicBezTo>
                  <a:cubicBezTo>
                    <a:pt x="2051" y="0"/>
                    <a:pt x="0" y="2068"/>
                    <a:pt x="0" y="5172"/>
                  </a:cubicBezTo>
                  <a:cubicBezTo>
                    <a:pt x="0" y="115862"/>
                    <a:pt x="0" y="115862"/>
                    <a:pt x="0" y="115862"/>
                  </a:cubicBezTo>
                  <a:cubicBezTo>
                    <a:pt x="0" y="117931"/>
                    <a:pt x="2051" y="120000"/>
                    <a:pt x="5128" y="120000"/>
                  </a:cubicBezTo>
                  <a:cubicBezTo>
                    <a:pt x="13333" y="120000"/>
                    <a:pt x="13333" y="120000"/>
                    <a:pt x="13333" y="120000"/>
                  </a:cubicBezTo>
                  <a:cubicBezTo>
                    <a:pt x="16410" y="120000"/>
                    <a:pt x="18461" y="117931"/>
                    <a:pt x="18461" y="115862"/>
                  </a:cubicBezTo>
                  <a:cubicBezTo>
                    <a:pt x="18461" y="99310"/>
                    <a:pt x="18461" y="99310"/>
                    <a:pt x="18461" y="99310"/>
                  </a:cubicBezTo>
                  <a:cubicBezTo>
                    <a:pt x="100512" y="99310"/>
                    <a:pt x="100512" y="99310"/>
                    <a:pt x="100512" y="99310"/>
                  </a:cubicBezTo>
                  <a:cubicBezTo>
                    <a:pt x="100512" y="115862"/>
                    <a:pt x="100512" y="115862"/>
                    <a:pt x="100512" y="115862"/>
                  </a:cubicBezTo>
                  <a:cubicBezTo>
                    <a:pt x="100512" y="117931"/>
                    <a:pt x="103589" y="120000"/>
                    <a:pt x="106666" y="120000"/>
                  </a:cubicBezTo>
                  <a:cubicBezTo>
                    <a:pt x="114871" y="120000"/>
                    <a:pt x="114871" y="120000"/>
                    <a:pt x="114871" y="120000"/>
                  </a:cubicBezTo>
                  <a:cubicBezTo>
                    <a:pt x="117948" y="120000"/>
                    <a:pt x="120000" y="117931"/>
                    <a:pt x="120000" y="115862"/>
                  </a:cubicBezTo>
                  <a:cubicBezTo>
                    <a:pt x="120000" y="5172"/>
                    <a:pt x="120000" y="5172"/>
                    <a:pt x="120000" y="5172"/>
                  </a:cubicBezTo>
                  <a:cubicBezTo>
                    <a:pt x="120000" y="2068"/>
                    <a:pt x="117948" y="0"/>
                    <a:pt x="114871" y="0"/>
                  </a:cubicBezTo>
                  <a:cubicBezTo>
                    <a:pt x="106666" y="0"/>
                    <a:pt x="106666" y="0"/>
                    <a:pt x="106666" y="0"/>
                  </a:cubicBezTo>
                  <a:cubicBezTo>
                    <a:pt x="103589" y="0"/>
                    <a:pt x="100512" y="2068"/>
                    <a:pt x="100512" y="5172"/>
                  </a:cubicBezTo>
                  <a:cubicBezTo>
                    <a:pt x="100512" y="34137"/>
                    <a:pt x="100512" y="34137"/>
                    <a:pt x="100512" y="34137"/>
                  </a:cubicBezTo>
                  <a:lnTo>
                    <a:pt x="18461" y="34137"/>
                  </a:lnTo>
                  <a:close/>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90" name="Shape 1490"/>
            <p:cNvSpPr/>
            <p:nvPr/>
          </p:nvSpPr>
          <p:spPr>
            <a:xfrm>
              <a:off x="730250" y="2901950"/>
              <a:ext cx="99900" cy="142800"/>
            </a:xfrm>
            <a:custGeom>
              <a:avLst/>
              <a:gdLst/>
              <a:ahLst/>
              <a:cxnLst/>
              <a:rect l="0" t="0" r="0" b="0"/>
              <a:pathLst>
                <a:path w="120000" h="120000" extrusionOk="0">
                  <a:moveTo>
                    <a:pt x="0" y="0"/>
                  </a:moveTo>
                  <a:cubicBezTo>
                    <a:pt x="106666" y="0"/>
                    <a:pt x="106666" y="0"/>
                    <a:pt x="106666" y="0"/>
                  </a:cubicBezTo>
                  <a:cubicBezTo>
                    <a:pt x="113333" y="0"/>
                    <a:pt x="120000" y="4615"/>
                    <a:pt x="120000" y="9230"/>
                  </a:cubicBezTo>
                  <a:cubicBezTo>
                    <a:pt x="120000" y="120000"/>
                    <a:pt x="120000" y="120000"/>
                    <a:pt x="120000" y="12000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sp>
          <p:nvSpPr>
            <p:cNvPr id="1491" name="Shape 1491"/>
            <p:cNvSpPr/>
            <p:nvPr/>
          </p:nvSpPr>
          <p:spPr>
            <a:xfrm>
              <a:off x="946150" y="2901950"/>
              <a:ext cx="214200" cy="142800"/>
            </a:xfrm>
            <a:custGeom>
              <a:avLst/>
              <a:gdLst/>
              <a:ahLst/>
              <a:cxnLst/>
              <a:rect l="0" t="0" r="0" b="0"/>
              <a:pathLst>
                <a:path w="120000" h="120000" extrusionOk="0">
                  <a:moveTo>
                    <a:pt x="0" y="120000"/>
                  </a:moveTo>
                  <a:cubicBezTo>
                    <a:pt x="0" y="9230"/>
                    <a:pt x="0" y="9230"/>
                    <a:pt x="0" y="9230"/>
                  </a:cubicBezTo>
                  <a:cubicBezTo>
                    <a:pt x="0" y="4615"/>
                    <a:pt x="3076" y="0"/>
                    <a:pt x="6153" y="0"/>
                  </a:cubicBezTo>
                  <a:cubicBezTo>
                    <a:pt x="120000" y="0"/>
                    <a:pt x="120000" y="0"/>
                    <a:pt x="120000" y="0"/>
                  </a:cubicBezTo>
                </a:path>
              </a:pathLst>
            </a:cu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lt1"/>
                </a:solidFill>
                <a:latin typeface="Arial"/>
                <a:ea typeface="Arial"/>
                <a:cs typeface="Arial"/>
                <a:sym typeface="Arial"/>
              </a:endParaRPr>
            </a:p>
          </p:txBody>
        </p:sp>
        <p:cxnSp>
          <p:nvCxnSpPr>
            <p:cNvPr id="1492" name="Shape 1492"/>
            <p:cNvCxnSpPr/>
            <p:nvPr/>
          </p:nvCxnSpPr>
          <p:spPr>
            <a:xfrm>
              <a:off x="830262" y="3133725"/>
              <a:ext cx="0" cy="176099"/>
            </a:xfrm>
            <a:prstGeom prst="straightConnector1">
              <a:avLst/>
            </a:prstGeom>
            <a:noFill/>
            <a:ln w="12700" cap="flat" cmpd="sng">
              <a:solidFill>
                <a:schemeClr val="lt1"/>
              </a:solidFill>
              <a:prstDash val="solid"/>
              <a:miter/>
              <a:headEnd type="none" w="med" len="med"/>
              <a:tailEnd type="none" w="med" len="med"/>
            </a:ln>
          </p:spPr>
        </p:cxnSp>
        <p:cxnSp>
          <p:nvCxnSpPr>
            <p:cNvPr id="1493" name="Shape 1493"/>
            <p:cNvCxnSpPr/>
            <p:nvPr/>
          </p:nvCxnSpPr>
          <p:spPr>
            <a:xfrm>
              <a:off x="939800" y="3133725"/>
              <a:ext cx="0" cy="176099"/>
            </a:xfrm>
            <a:prstGeom prst="straightConnector1">
              <a:avLst/>
            </a:prstGeom>
            <a:noFill/>
            <a:ln w="12700" cap="flat" cmpd="sng">
              <a:solidFill>
                <a:schemeClr val="lt1"/>
              </a:solidFill>
              <a:prstDash val="solid"/>
              <a:miter/>
              <a:headEnd type="none" w="med" len="med"/>
              <a:tailEnd type="none" w="med" len="med"/>
            </a:ln>
          </p:spPr>
        </p:cxnSp>
        <p:cxnSp>
          <p:nvCxnSpPr>
            <p:cNvPr id="1494" name="Shape 1494"/>
            <p:cNvCxnSpPr/>
            <p:nvPr/>
          </p:nvCxnSpPr>
          <p:spPr>
            <a:xfrm>
              <a:off x="1050925" y="3133725"/>
              <a:ext cx="0" cy="176099"/>
            </a:xfrm>
            <a:prstGeom prst="straightConnector1">
              <a:avLst/>
            </a:prstGeom>
            <a:noFill/>
            <a:ln w="12700" cap="flat" cmpd="sng">
              <a:solidFill>
                <a:schemeClr val="lt1"/>
              </a:solidFill>
              <a:prstDash val="solid"/>
              <a:miter/>
              <a:headEnd type="none" w="med" len="med"/>
              <a:tailEnd type="none" w="med" len="med"/>
            </a:ln>
          </p:spPr>
        </p:cxnSp>
        <p:cxnSp>
          <p:nvCxnSpPr>
            <p:cNvPr id="1495" name="Shape 1495"/>
            <p:cNvCxnSpPr/>
            <p:nvPr/>
          </p:nvCxnSpPr>
          <p:spPr>
            <a:xfrm>
              <a:off x="1050925" y="2901950"/>
              <a:ext cx="0" cy="147599"/>
            </a:xfrm>
            <a:prstGeom prst="straightConnector1">
              <a:avLst/>
            </a:prstGeom>
            <a:noFill/>
            <a:ln w="12700" cap="flat" cmpd="sng">
              <a:solidFill>
                <a:schemeClr val="lt1"/>
              </a:solidFill>
              <a:prstDash val="solid"/>
              <a:miter/>
              <a:headEnd type="none" w="med" len="med"/>
              <a:tailEnd type="none" w="med" len="med"/>
            </a:ln>
          </p:spPr>
        </p:cxnSp>
      </p:grpSp>
      <p:grpSp>
        <p:nvGrpSpPr>
          <p:cNvPr id="1496" name="Shape 1496"/>
          <p:cNvGrpSpPr/>
          <p:nvPr/>
        </p:nvGrpSpPr>
        <p:grpSpPr>
          <a:xfrm>
            <a:off x="2329883" y="3210115"/>
            <a:ext cx="286241" cy="285773"/>
            <a:chOff x="-5251451" y="1620837"/>
            <a:chExt cx="1103399" cy="1101597"/>
          </a:xfrm>
        </p:grpSpPr>
        <p:sp>
          <p:nvSpPr>
            <p:cNvPr id="1497" name="Shape 1497"/>
            <p:cNvSpPr/>
            <p:nvPr/>
          </p:nvSpPr>
          <p:spPr>
            <a:xfrm>
              <a:off x="-5251451" y="1620837"/>
              <a:ext cx="1103399" cy="1101597"/>
            </a:xfrm>
            <a:prstGeom prst="ellipse">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498" name="Shape 1498"/>
            <p:cNvSpPr/>
            <p:nvPr/>
          </p:nvSpPr>
          <p:spPr>
            <a:xfrm>
              <a:off x="-5121276" y="1751013"/>
              <a:ext cx="850800" cy="846000"/>
            </a:xfrm>
            <a:prstGeom prst="ellipse">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499" name="Shape 1499"/>
            <p:cNvSpPr/>
            <p:nvPr/>
          </p:nvSpPr>
          <p:spPr>
            <a:xfrm>
              <a:off x="-4792662" y="2273300"/>
              <a:ext cx="93598" cy="304798"/>
            </a:xfrm>
            <a:custGeom>
              <a:avLst/>
              <a:gdLst/>
              <a:ahLst/>
              <a:cxnLst/>
              <a:rect l="0" t="0" r="0" b="0"/>
              <a:pathLst>
                <a:path w="120000" h="120000" extrusionOk="0">
                  <a:moveTo>
                    <a:pt x="120000" y="0"/>
                  </a:moveTo>
                  <a:cubicBezTo>
                    <a:pt x="120000" y="27804"/>
                    <a:pt x="120000" y="52682"/>
                    <a:pt x="110400" y="73170"/>
                  </a:cubicBezTo>
                  <a:cubicBezTo>
                    <a:pt x="96000" y="106829"/>
                    <a:pt x="0" y="120000"/>
                    <a:pt x="0" y="12000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0" name="Shape 1500"/>
            <p:cNvSpPr/>
            <p:nvPr/>
          </p:nvSpPr>
          <p:spPr>
            <a:xfrm>
              <a:off x="-4699001" y="1778000"/>
              <a:ext cx="114300" cy="277800"/>
            </a:xfrm>
            <a:custGeom>
              <a:avLst/>
              <a:gdLst/>
              <a:ahLst/>
              <a:cxnLst/>
              <a:rect l="0" t="0" r="0" b="0"/>
              <a:pathLst>
                <a:path w="120000" h="120000" extrusionOk="0">
                  <a:moveTo>
                    <a:pt x="120000" y="0"/>
                  </a:moveTo>
                  <a:cubicBezTo>
                    <a:pt x="120000" y="0"/>
                    <a:pt x="34838" y="27200"/>
                    <a:pt x="19354" y="48000"/>
                  </a:cubicBezTo>
                  <a:cubicBezTo>
                    <a:pt x="7741" y="67200"/>
                    <a:pt x="3870" y="92800"/>
                    <a:pt x="0" y="12000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1" name="Shape 1501"/>
            <p:cNvSpPr/>
            <p:nvPr/>
          </p:nvSpPr>
          <p:spPr>
            <a:xfrm>
              <a:off x="-5097462" y="2071688"/>
              <a:ext cx="290398" cy="96899"/>
            </a:xfrm>
            <a:custGeom>
              <a:avLst/>
              <a:gdLst/>
              <a:ahLst/>
              <a:cxnLst/>
              <a:rect l="0" t="0" r="0" b="0"/>
              <a:pathLst>
                <a:path w="120000" h="120000" extrusionOk="0">
                  <a:moveTo>
                    <a:pt x="120000" y="120000"/>
                  </a:moveTo>
                  <a:cubicBezTo>
                    <a:pt x="93846" y="120000"/>
                    <a:pt x="69230" y="115384"/>
                    <a:pt x="49230" y="110769"/>
                  </a:cubicBezTo>
                  <a:cubicBezTo>
                    <a:pt x="13846" y="96923"/>
                    <a:pt x="0" y="0"/>
                    <a:pt x="0" y="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2" name="Shape 1502"/>
            <p:cNvSpPr/>
            <p:nvPr/>
          </p:nvSpPr>
          <p:spPr>
            <a:xfrm>
              <a:off x="-4591051" y="2168525"/>
              <a:ext cx="296998" cy="119100"/>
            </a:xfrm>
            <a:custGeom>
              <a:avLst/>
              <a:gdLst/>
              <a:ahLst/>
              <a:cxnLst/>
              <a:rect l="0" t="0" r="0" b="0"/>
              <a:pathLst>
                <a:path w="120000" h="120000" extrusionOk="0">
                  <a:moveTo>
                    <a:pt x="120000" y="120000"/>
                  </a:moveTo>
                  <a:cubicBezTo>
                    <a:pt x="120000" y="120000"/>
                    <a:pt x="93000" y="30000"/>
                    <a:pt x="73500" y="18750"/>
                  </a:cubicBezTo>
                  <a:cubicBezTo>
                    <a:pt x="54000" y="3750"/>
                    <a:pt x="28500" y="0"/>
                    <a:pt x="0" y="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3" name="Shape 1503"/>
            <p:cNvSpPr/>
            <p:nvPr/>
          </p:nvSpPr>
          <p:spPr>
            <a:xfrm>
              <a:off x="-5046662" y="2246313"/>
              <a:ext cx="272999" cy="171300"/>
            </a:xfrm>
            <a:custGeom>
              <a:avLst/>
              <a:gdLst/>
              <a:ahLst/>
              <a:cxnLst/>
              <a:rect l="0" t="0" r="0" b="0"/>
              <a:pathLst>
                <a:path w="120000" h="120000" extrusionOk="0">
                  <a:moveTo>
                    <a:pt x="119999" y="0"/>
                  </a:moveTo>
                  <a:cubicBezTo>
                    <a:pt x="100273" y="31304"/>
                    <a:pt x="80547" y="60000"/>
                    <a:pt x="62465" y="83478"/>
                  </a:cubicBezTo>
                  <a:cubicBezTo>
                    <a:pt x="31232" y="120000"/>
                    <a:pt x="0" y="101739"/>
                    <a:pt x="0" y="101739"/>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4" name="Shape 1504"/>
            <p:cNvSpPr/>
            <p:nvPr/>
          </p:nvSpPr>
          <p:spPr>
            <a:xfrm>
              <a:off x="-4618037" y="1955800"/>
              <a:ext cx="276300" cy="135000"/>
            </a:xfrm>
            <a:custGeom>
              <a:avLst/>
              <a:gdLst/>
              <a:ahLst/>
              <a:cxnLst/>
              <a:rect l="0" t="0" r="0" b="0"/>
              <a:pathLst>
                <a:path w="120000" h="120000" extrusionOk="0">
                  <a:moveTo>
                    <a:pt x="120000" y="13333"/>
                  </a:moveTo>
                  <a:cubicBezTo>
                    <a:pt x="120000" y="13333"/>
                    <a:pt x="77837" y="0"/>
                    <a:pt x="58378" y="23333"/>
                  </a:cubicBezTo>
                  <a:cubicBezTo>
                    <a:pt x="40540" y="43333"/>
                    <a:pt x="19459" y="80000"/>
                    <a:pt x="0" y="12000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5" name="Shape 1505"/>
            <p:cNvSpPr/>
            <p:nvPr/>
          </p:nvSpPr>
          <p:spPr>
            <a:xfrm>
              <a:off x="-4938712" y="1814513"/>
              <a:ext cx="164999" cy="271499"/>
            </a:xfrm>
            <a:custGeom>
              <a:avLst/>
              <a:gdLst/>
              <a:ahLst/>
              <a:cxnLst/>
              <a:rect l="0" t="0" r="0" b="0"/>
              <a:pathLst>
                <a:path w="120000" h="120000" extrusionOk="0">
                  <a:moveTo>
                    <a:pt x="120000" y="119999"/>
                  </a:moveTo>
                  <a:cubicBezTo>
                    <a:pt x="90000" y="100273"/>
                    <a:pt x="60000" y="82191"/>
                    <a:pt x="38181" y="65753"/>
                  </a:cubicBezTo>
                  <a:cubicBezTo>
                    <a:pt x="0" y="34520"/>
                    <a:pt x="21818" y="0"/>
                    <a:pt x="21818" y="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6" name="Shape 1506"/>
            <p:cNvSpPr/>
            <p:nvPr/>
          </p:nvSpPr>
          <p:spPr>
            <a:xfrm>
              <a:off x="-4618037" y="2238375"/>
              <a:ext cx="141300" cy="298500"/>
            </a:xfrm>
            <a:custGeom>
              <a:avLst/>
              <a:gdLst/>
              <a:ahLst/>
              <a:cxnLst/>
              <a:rect l="0" t="0" r="0" b="0"/>
              <a:pathLst>
                <a:path w="120000" h="120000" extrusionOk="0">
                  <a:moveTo>
                    <a:pt x="107368" y="120000"/>
                  </a:moveTo>
                  <a:cubicBezTo>
                    <a:pt x="107368" y="120000"/>
                    <a:pt x="120000" y="76500"/>
                    <a:pt x="97894" y="58500"/>
                  </a:cubicBezTo>
                  <a:cubicBezTo>
                    <a:pt x="78947" y="40500"/>
                    <a:pt x="41052" y="21000"/>
                    <a:pt x="0" y="0"/>
                  </a:cubicBezTo>
                </a:path>
              </a:pathLst>
            </a:custGeom>
            <a:noFill/>
            <a:ln w="9525" cap="sq"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sp>
          <p:nvSpPr>
            <p:cNvPr id="1507" name="Shape 1507"/>
            <p:cNvSpPr/>
            <p:nvPr/>
          </p:nvSpPr>
          <p:spPr>
            <a:xfrm>
              <a:off x="-4795837" y="2071688"/>
              <a:ext cx="204900" cy="204900"/>
            </a:xfrm>
            <a:custGeom>
              <a:avLst/>
              <a:gdLst/>
              <a:ahLst/>
              <a:cxnLst/>
              <a:rect l="0" t="0" r="0" b="0"/>
              <a:pathLst>
                <a:path w="120000" h="120000" extrusionOk="0">
                  <a:moveTo>
                    <a:pt x="58909" y="0"/>
                  </a:moveTo>
                  <a:cubicBezTo>
                    <a:pt x="74181" y="0"/>
                    <a:pt x="87272" y="4363"/>
                    <a:pt x="98181" y="13090"/>
                  </a:cubicBezTo>
                  <a:cubicBezTo>
                    <a:pt x="111272" y="24000"/>
                    <a:pt x="120000" y="41454"/>
                    <a:pt x="120000" y="58909"/>
                  </a:cubicBezTo>
                  <a:cubicBezTo>
                    <a:pt x="120000" y="93818"/>
                    <a:pt x="91636" y="120000"/>
                    <a:pt x="58909" y="120000"/>
                  </a:cubicBezTo>
                  <a:cubicBezTo>
                    <a:pt x="26181" y="120000"/>
                    <a:pt x="0" y="93818"/>
                    <a:pt x="0" y="58909"/>
                  </a:cubicBezTo>
                  <a:cubicBezTo>
                    <a:pt x="0" y="26181"/>
                    <a:pt x="26181" y="0"/>
                    <a:pt x="58909" y="0"/>
                  </a:cubicBezTo>
                  <a:close/>
                </a:path>
              </a:pathLst>
            </a:cu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400" b="0" i="0" u="none" strike="noStrike" cap="none">
                <a:solidFill>
                  <a:schemeClr val="lt1"/>
                </a:solidFill>
                <a:latin typeface="Arial"/>
                <a:ea typeface="Arial"/>
                <a:cs typeface="Arial"/>
                <a:sym typeface="Arial"/>
              </a:endParaRPr>
            </a:p>
          </p:txBody>
        </p:sp>
      </p:grpSp>
      <p:grpSp>
        <p:nvGrpSpPr>
          <p:cNvPr id="1508" name="Shape 1508"/>
          <p:cNvGrpSpPr/>
          <p:nvPr/>
        </p:nvGrpSpPr>
        <p:grpSpPr>
          <a:xfrm>
            <a:off x="3604565" y="1589850"/>
            <a:ext cx="392664" cy="277987"/>
            <a:chOff x="-1292225" y="3636962"/>
            <a:chExt cx="1179600" cy="835100"/>
          </a:xfrm>
        </p:grpSpPr>
        <p:sp>
          <p:nvSpPr>
            <p:cNvPr id="1509" name="Shape 1509"/>
            <p:cNvSpPr/>
            <p:nvPr/>
          </p:nvSpPr>
          <p:spPr>
            <a:xfrm>
              <a:off x="-1222375" y="3636962"/>
              <a:ext cx="706498" cy="646199"/>
            </a:xfrm>
            <a:custGeom>
              <a:avLst/>
              <a:gdLst/>
              <a:ahLst/>
              <a:cxnLst/>
              <a:rect l="0" t="0" r="0" b="0"/>
              <a:pathLst>
                <a:path w="120000" h="120000" extrusionOk="0">
                  <a:moveTo>
                    <a:pt x="0" y="55304"/>
                  </a:moveTo>
                  <a:cubicBezTo>
                    <a:pt x="20079" y="55304"/>
                    <a:pt x="20079" y="55304"/>
                    <a:pt x="20079" y="55304"/>
                  </a:cubicBezTo>
                  <a:cubicBezTo>
                    <a:pt x="20079" y="77217"/>
                    <a:pt x="20079" y="77217"/>
                    <a:pt x="20079" y="77217"/>
                  </a:cubicBezTo>
                  <a:cubicBezTo>
                    <a:pt x="0" y="77217"/>
                    <a:pt x="0" y="77217"/>
                    <a:pt x="0" y="77217"/>
                  </a:cubicBezTo>
                  <a:cubicBezTo>
                    <a:pt x="0" y="55304"/>
                    <a:pt x="0" y="55304"/>
                    <a:pt x="0" y="55304"/>
                  </a:cubicBezTo>
                  <a:close/>
                  <a:moveTo>
                    <a:pt x="24860" y="55304"/>
                  </a:moveTo>
                  <a:cubicBezTo>
                    <a:pt x="44940" y="55304"/>
                    <a:pt x="44940" y="55304"/>
                    <a:pt x="44940" y="55304"/>
                  </a:cubicBezTo>
                  <a:cubicBezTo>
                    <a:pt x="44940" y="77217"/>
                    <a:pt x="44940" y="77217"/>
                    <a:pt x="44940" y="77217"/>
                  </a:cubicBezTo>
                  <a:cubicBezTo>
                    <a:pt x="24860" y="77217"/>
                    <a:pt x="24860" y="77217"/>
                    <a:pt x="24860" y="77217"/>
                  </a:cubicBezTo>
                  <a:cubicBezTo>
                    <a:pt x="24860" y="55304"/>
                    <a:pt x="24860" y="55304"/>
                    <a:pt x="24860" y="55304"/>
                  </a:cubicBezTo>
                  <a:close/>
                  <a:moveTo>
                    <a:pt x="24860" y="27652"/>
                  </a:moveTo>
                  <a:cubicBezTo>
                    <a:pt x="44940" y="27652"/>
                    <a:pt x="44940" y="27652"/>
                    <a:pt x="44940" y="27652"/>
                  </a:cubicBezTo>
                  <a:cubicBezTo>
                    <a:pt x="44940" y="49565"/>
                    <a:pt x="44940" y="49565"/>
                    <a:pt x="44940" y="49565"/>
                  </a:cubicBezTo>
                  <a:cubicBezTo>
                    <a:pt x="24860" y="49565"/>
                    <a:pt x="24860" y="49565"/>
                    <a:pt x="24860" y="49565"/>
                  </a:cubicBezTo>
                  <a:lnTo>
                    <a:pt x="24860" y="27652"/>
                  </a:lnTo>
                  <a:close/>
                  <a:moveTo>
                    <a:pt x="49721" y="55304"/>
                  </a:moveTo>
                  <a:cubicBezTo>
                    <a:pt x="70278" y="55304"/>
                    <a:pt x="70278" y="55304"/>
                    <a:pt x="70278" y="55304"/>
                  </a:cubicBezTo>
                  <a:cubicBezTo>
                    <a:pt x="70278" y="77217"/>
                    <a:pt x="70278" y="77217"/>
                    <a:pt x="70278" y="77217"/>
                  </a:cubicBezTo>
                  <a:cubicBezTo>
                    <a:pt x="49721" y="77217"/>
                    <a:pt x="49721" y="77217"/>
                    <a:pt x="49721" y="77217"/>
                  </a:cubicBezTo>
                  <a:cubicBezTo>
                    <a:pt x="49721" y="55304"/>
                    <a:pt x="49721" y="55304"/>
                    <a:pt x="49721" y="55304"/>
                  </a:cubicBezTo>
                  <a:close/>
                  <a:moveTo>
                    <a:pt x="49721" y="27652"/>
                  </a:moveTo>
                  <a:cubicBezTo>
                    <a:pt x="70278" y="27652"/>
                    <a:pt x="70278" y="27652"/>
                    <a:pt x="70278" y="27652"/>
                  </a:cubicBezTo>
                  <a:cubicBezTo>
                    <a:pt x="70278" y="49565"/>
                    <a:pt x="70278" y="49565"/>
                    <a:pt x="70278" y="49565"/>
                  </a:cubicBezTo>
                  <a:cubicBezTo>
                    <a:pt x="49721" y="49565"/>
                    <a:pt x="49721" y="49565"/>
                    <a:pt x="49721" y="49565"/>
                  </a:cubicBezTo>
                  <a:lnTo>
                    <a:pt x="49721" y="27652"/>
                  </a:lnTo>
                  <a:close/>
                  <a:moveTo>
                    <a:pt x="74581" y="55304"/>
                  </a:moveTo>
                  <a:cubicBezTo>
                    <a:pt x="95139" y="55304"/>
                    <a:pt x="95139" y="55304"/>
                    <a:pt x="95139" y="55304"/>
                  </a:cubicBezTo>
                  <a:cubicBezTo>
                    <a:pt x="95139" y="77217"/>
                    <a:pt x="95139" y="77217"/>
                    <a:pt x="95139" y="77217"/>
                  </a:cubicBezTo>
                  <a:cubicBezTo>
                    <a:pt x="74581" y="77217"/>
                    <a:pt x="74581" y="77217"/>
                    <a:pt x="74581" y="77217"/>
                  </a:cubicBezTo>
                  <a:cubicBezTo>
                    <a:pt x="74581" y="55304"/>
                    <a:pt x="74581" y="55304"/>
                    <a:pt x="74581" y="55304"/>
                  </a:cubicBezTo>
                  <a:close/>
                  <a:moveTo>
                    <a:pt x="74581" y="27652"/>
                  </a:moveTo>
                  <a:cubicBezTo>
                    <a:pt x="95139" y="27652"/>
                    <a:pt x="95139" y="27652"/>
                    <a:pt x="95139" y="27652"/>
                  </a:cubicBezTo>
                  <a:cubicBezTo>
                    <a:pt x="95139" y="49565"/>
                    <a:pt x="95139" y="49565"/>
                    <a:pt x="95139" y="49565"/>
                  </a:cubicBezTo>
                  <a:cubicBezTo>
                    <a:pt x="74581" y="49565"/>
                    <a:pt x="74581" y="49565"/>
                    <a:pt x="74581" y="49565"/>
                  </a:cubicBezTo>
                  <a:lnTo>
                    <a:pt x="74581" y="27652"/>
                  </a:lnTo>
                  <a:close/>
                  <a:moveTo>
                    <a:pt x="99442" y="55304"/>
                  </a:moveTo>
                  <a:cubicBezTo>
                    <a:pt x="120000" y="55304"/>
                    <a:pt x="120000" y="55304"/>
                    <a:pt x="120000" y="55304"/>
                  </a:cubicBezTo>
                  <a:cubicBezTo>
                    <a:pt x="120000" y="77217"/>
                    <a:pt x="120000" y="77217"/>
                    <a:pt x="120000" y="77217"/>
                  </a:cubicBezTo>
                  <a:cubicBezTo>
                    <a:pt x="99442" y="77217"/>
                    <a:pt x="99442" y="77217"/>
                    <a:pt x="99442" y="77217"/>
                  </a:cubicBezTo>
                  <a:cubicBezTo>
                    <a:pt x="99442" y="55304"/>
                    <a:pt x="99442" y="55304"/>
                    <a:pt x="99442" y="55304"/>
                  </a:cubicBezTo>
                  <a:close/>
                  <a:moveTo>
                    <a:pt x="74581" y="0"/>
                  </a:moveTo>
                  <a:cubicBezTo>
                    <a:pt x="95139" y="0"/>
                    <a:pt x="95139" y="0"/>
                    <a:pt x="95139" y="0"/>
                  </a:cubicBezTo>
                  <a:cubicBezTo>
                    <a:pt x="95139" y="21913"/>
                    <a:pt x="95139" y="21913"/>
                    <a:pt x="95139" y="21913"/>
                  </a:cubicBezTo>
                  <a:cubicBezTo>
                    <a:pt x="74581" y="21913"/>
                    <a:pt x="74581" y="21913"/>
                    <a:pt x="74581" y="21913"/>
                  </a:cubicBezTo>
                  <a:lnTo>
                    <a:pt x="74581" y="0"/>
                  </a:lnTo>
                  <a:close/>
                  <a:moveTo>
                    <a:pt x="28207" y="108000"/>
                  </a:moveTo>
                  <a:cubicBezTo>
                    <a:pt x="25338" y="108000"/>
                    <a:pt x="22470" y="111130"/>
                    <a:pt x="22470" y="114260"/>
                  </a:cubicBezTo>
                  <a:cubicBezTo>
                    <a:pt x="22470" y="117391"/>
                    <a:pt x="25338" y="120000"/>
                    <a:pt x="28207" y="120000"/>
                  </a:cubicBezTo>
                  <a:cubicBezTo>
                    <a:pt x="31553" y="120000"/>
                    <a:pt x="33944" y="117391"/>
                    <a:pt x="33944" y="114260"/>
                  </a:cubicBezTo>
                  <a:cubicBezTo>
                    <a:pt x="33944" y="111130"/>
                    <a:pt x="31553" y="108000"/>
                    <a:pt x="28207" y="108000"/>
                  </a:cubicBezTo>
                </a:path>
              </a:pathLst>
            </a:custGeom>
            <a:solidFill>
              <a:srgbClr val="394D54"/>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sp>
          <p:nvSpPr>
            <p:cNvPr id="1510" name="Shape 1510"/>
            <p:cNvSpPr/>
            <p:nvPr/>
          </p:nvSpPr>
          <p:spPr>
            <a:xfrm>
              <a:off x="-1292225" y="3852862"/>
              <a:ext cx="1179600" cy="619200"/>
            </a:xfrm>
            <a:custGeom>
              <a:avLst/>
              <a:gdLst/>
              <a:ahLst/>
              <a:cxnLst/>
              <a:rect l="0" t="0" r="0" b="0"/>
              <a:pathLst>
                <a:path w="120000" h="120000" extrusionOk="0">
                  <a:moveTo>
                    <a:pt x="118281" y="27818"/>
                  </a:moveTo>
                  <a:cubicBezTo>
                    <a:pt x="114272" y="23454"/>
                    <a:pt x="108830" y="22909"/>
                    <a:pt x="103961" y="25090"/>
                  </a:cubicBezTo>
                  <a:cubicBezTo>
                    <a:pt x="103389" y="16363"/>
                    <a:pt x="100238" y="8181"/>
                    <a:pt x="96515" y="2181"/>
                  </a:cubicBezTo>
                  <a:cubicBezTo>
                    <a:pt x="94797" y="0"/>
                    <a:pt x="94797" y="0"/>
                    <a:pt x="94797" y="0"/>
                  </a:cubicBezTo>
                  <a:cubicBezTo>
                    <a:pt x="93651" y="2727"/>
                    <a:pt x="93651" y="2727"/>
                    <a:pt x="93651" y="2727"/>
                  </a:cubicBezTo>
                  <a:cubicBezTo>
                    <a:pt x="91073" y="8181"/>
                    <a:pt x="90214" y="17454"/>
                    <a:pt x="90501" y="24545"/>
                  </a:cubicBezTo>
                  <a:cubicBezTo>
                    <a:pt x="90787" y="30000"/>
                    <a:pt x="91646" y="34909"/>
                    <a:pt x="93365" y="39272"/>
                  </a:cubicBezTo>
                  <a:cubicBezTo>
                    <a:pt x="92219" y="40909"/>
                    <a:pt x="90787" y="42000"/>
                    <a:pt x="89355" y="42545"/>
                  </a:cubicBezTo>
                  <a:cubicBezTo>
                    <a:pt x="86778" y="44181"/>
                    <a:pt x="83627" y="45272"/>
                    <a:pt x="80763" y="45272"/>
                  </a:cubicBezTo>
                  <a:cubicBezTo>
                    <a:pt x="859" y="45272"/>
                    <a:pt x="859" y="45272"/>
                    <a:pt x="859" y="45272"/>
                  </a:cubicBezTo>
                  <a:cubicBezTo>
                    <a:pt x="572" y="48545"/>
                    <a:pt x="572" y="48545"/>
                    <a:pt x="572" y="48545"/>
                  </a:cubicBezTo>
                  <a:cubicBezTo>
                    <a:pt x="0" y="60000"/>
                    <a:pt x="859" y="71454"/>
                    <a:pt x="3436" y="81818"/>
                  </a:cubicBezTo>
                  <a:cubicBezTo>
                    <a:pt x="4582" y="86181"/>
                    <a:pt x="4582" y="86181"/>
                    <a:pt x="4582" y="86181"/>
                  </a:cubicBezTo>
                  <a:cubicBezTo>
                    <a:pt x="4582" y="86727"/>
                    <a:pt x="4582" y="86727"/>
                    <a:pt x="4582" y="86727"/>
                  </a:cubicBezTo>
                  <a:cubicBezTo>
                    <a:pt x="12028" y="110181"/>
                    <a:pt x="25489" y="120000"/>
                    <a:pt x="39809" y="120000"/>
                  </a:cubicBezTo>
                  <a:cubicBezTo>
                    <a:pt x="67589" y="120000"/>
                    <a:pt x="90787" y="97090"/>
                    <a:pt x="101384" y="48545"/>
                  </a:cubicBezTo>
                  <a:cubicBezTo>
                    <a:pt x="108257" y="49090"/>
                    <a:pt x="115704" y="45272"/>
                    <a:pt x="119140" y="32727"/>
                  </a:cubicBezTo>
                  <a:cubicBezTo>
                    <a:pt x="120000" y="29454"/>
                    <a:pt x="120000" y="29454"/>
                    <a:pt x="120000" y="29454"/>
                  </a:cubicBezTo>
                  <a:cubicBezTo>
                    <a:pt x="118281" y="27818"/>
                    <a:pt x="118281" y="27818"/>
                    <a:pt x="118281" y="27818"/>
                  </a:cubicBezTo>
                  <a:close/>
                  <a:moveTo>
                    <a:pt x="24057" y="89454"/>
                  </a:moveTo>
                  <a:cubicBezTo>
                    <a:pt x="20620" y="89454"/>
                    <a:pt x="17756" y="84000"/>
                    <a:pt x="17756" y="77454"/>
                  </a:cubicBezTo>
                  <a:cubicBezTo>
                    <a:pt x="17756" y="70909"/>
                    <a:pt x="20620" y="65454"/>
                    <a:pt x="24057" y="65454"/>
                  </a:cubicBezTo>
                  <a:cubicBezTo>
                    <a:pt x="27780" y="65454"/>
                    <a:pt x="30644" y="70909"/>
                    <a:pt x="30644" y="77454"/>
                  </a:cubicBezTo>
                  <a:cubicBezTo>
                    <a:pt x="30644" y="84000"/>
                    <a:pt x="27780" y="89454"/>
                    <a:pt x="24057" y="89454"/>
                  </a:cubicBezTo>
                  <a:close/>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Calibri"/>
                <a:buNone/>
              </a:pPr>
              <a:endParaRPr sz="1800" b="0" i="0" u="none" strike="noStrike" cap="none">
                <a:solidFill>
                  <a:schemeClr val="accent1"/>
                </a:solidFill>
                <a:latin typeface="Arial"/>
                <a:ea typeface="Arial"/>
                <a:cs typeface="Arial"/>
                <a:sym typeface="Arial"/>
              </a:endParaRPr>
            </a:p>
          </p:txBody>
        </p:sp>
      </p:grpSp>
      <p:grpSp>
        <p:nvGrpSpPr>
          <p:cNvPr id="1511" name="Shape 1511"/>
          <p:cNvGrpSpPr/>
          <p:nvPr/>
        </p:nvGrpSpPr>
        <p:grpSpPr>
          <a:xfrm>
            <a:off x="2648903" y="2039029"/>
            <a:ext cx="279827" cy="321930"/>
            <a:chOff x="3072283" y="1991299"/>
            <a:chExt cx="584100" cy="642300"/>
          </a:xfrm>
        </p:grpSpPr>
        <p:pic>
          <p:nvPicPr>
            <p:cNvPr id="1512" name="Shape 15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072283" y="1991299"/>
              <a:ext cx="584100" cy="642300"/>
            </a:xfrm>
            <a:prstGeom prst="rect">
              <a:avLst/>
            </a:prstGeom>
            <a:noFill/>
            <a:ln>
              <a:noFill/>
            </a:ln>
          </p:spPr>
        </p:pic>
        <p:grpSp>
          <p:nvGrpSpPr>
            <p:cNvPr id="1513" name="Shape 1513"/>
            <p:cNvGrpSpPr/>
            <p:nvPr/>
          </p:nvGrpSpPr>
          <p:grpSpPr>
            <a:xfrm>
              <a:off x="3198812" y="2188892"/>
              <a:ext cx="359308" cy="248231"/>
              <a:chOff x="1184612" y="4425560"/>
              <a:chExt cx="304499" cy="210364"/>
            </a:xfrm>
          </p:grpSpPr>
          <p:sp>
            <p:nvSpPr>
              <p:cNvPr id="1514" name="Shape 1514"/>
              <p:cNvSpPr/>
              <p:nvPr/>
            </p:nvSpPr>
            <p:spPr>
              <a:xfrm>
                <a:off x="1202645" y="4425560"/>
                <a:ext cx="182400" cy="162600"/>
              </a:xfrm>
              <a:custGeom>
                <a:avLst/>
                <a:gdLst/>
                <a:ahLst/>
                <a:cxnLst/>
                <a:rect l="0" t="0" r="0" b="0"/>
                <a:pathLst>
                  <a:path w="120000" h="120000" extrusionOk="0">
                    <a:moveTo>
                      <a:pt x="0" y="55304"/>
                    </a:moveTo>
                    <a:cubicBezTo>
                      <a:pt x="20079" y="55304"/>
                      <a:pt x="20079" y="55304"/>
                      <a:pt x="20079" y="55304"/>
                    </a:cubicBezTo>
                    <a:cubicBezTo>
                      <a:pt x="20079" y="77217"/>
                      <a:pt x="20079" y="77217"/>
                      <a:pt x="20079" y="77217"/>
                    </a:cubicBezTo>
                    <a:cubicBezTo>
                      <a:pt x="0" y="77217"/>
                      <a:pt x="0" y="77217"/>
                      <a:pt x="0" y="77217"/>
                    </a:cubicBezTo>
                    <a:cubicBezTo>
                      <a:pt x="0" y="55304"/>
                      <a:pt x="0" y="55304"/>
                      <a:pt x="0" y="55304"/>
                    </a:cubicBezTo>
                    <a:close/>
                    <a:moveTo>
                      <a:pt x="24860" y="55304"/>
                    </a:moveTo>
                    <a:cubicBezTo>
                      <a:pt x="44940" y="55304"/>
                      <a:pt x="44940" y="55304"/>
                      <a:pt x="44940" y="55304"/>
                    </a:cubicBezTo>
                    <a:cubicBezTo>
                      <a:pt x="44940" y="77217"/>
                      <a:pt x="44940" y="77217"/>
                      <a:pt x="44940" y="77217"/>
                    </a:cubicBezTo>
                    <a:cubicBezTo>
                      <a:pt x="24860" y="77217"/>
                      <a:pt x="24860" y="77217"/>
                      <a:pt x="24860" y="77217"/>
                    </a:cubicBezTo>
                    <a:cubicBezTo>
                      <a:pt x="24860" y="55304"/>
                      <a:pt x="24860" y="55304"/>
                      <a:pt x="24860" y="55304"/>
                    </a:cubicBezTo>
                    <a:close/>
                    <a:moveTo>
                      <a:pt x="24860" y="27652"/>
                    </a:moveTo>
                    <a:cubicBezTo>
                      <a:pt x="44940" y="27652"/>
                      <a:pt x="44940" y="27652"/>
                      <a:pt x="44940" y="27652"/>
                    </a:cubicBezTo>
                    <a:cubicBezTo>
                      <a:pt x="44940" y="49565"/>
                      <a:pt x="44940" y="49565"/>
                      <a:pt x="44940" y="49565"/>
                    </a:cubicBezTo>
                    <a:cubicBezTo>
                      <a:pt x="24860" y="49565"/>
                      <a:pt x="24860" y="49565"/>
                      <a:pt x="24860" y="49565"/>
                    </a:cubicBezTo>
                    <a:lnTo>
                      <a:pt x="24860" y="27652"/>
                    </a:lnTo>
                    <a:close/>
                    <a:moveTo>
                      <a:pt x="49721" y="55304"/>
                    </a:moveTo>
                    <a:cubicBezTo>
                      <a:pt x="70278" y="55304"/>
                      <a:pt x="70278" y="55304"/>
                      <a:pt x="70278" y="55304"/>
                    </a:cubicBezTo>
                    <a:cubicBezTo>
                      <a:pt x="70278" y="77217"/>
                      <a:pt x="70278" y="77217"/>
                      <a:pt x="70278" y="77217"/>
                    </a:cubicBezTo>
                    <a:cubicBezTo>
                      <a:pt x="49721" y="77217"/>
                      <a:pt x="49721" y="77217"/>
                      <a:pt x="49721" y="77217"/>
                    </a:cubicBezTo>
                    <a:cubicBezTo>
                      <a:pt x="49721" y="55304"/>
                      <a:pt x="49721" y="55304"/>
                      <a:pt x="49721" y="55304"/>
                    </a:cubicBezTo>
                    <a:close/>
                    <a:moveTo>
                      <a:pt x="49721" y="27652"/>
                    </a:moveTo>
                    <a:cubicBezTo>
                      <a:pt x="70278" y="27652"/>
                      <a:pt x="70278" y="27652"/>
                      <a:pt x="70278" y="27652"/>
                    </a:cubicBezTo>
                    <a:cubicBezTo>
                      <a:pt x="70278" y="49565"/>
                      <a:pt x="70278" y="49565"/>
                      <a:pt x="70278" y="49565"/>
                    </a:cubicBezTo>
                    <a:cubicBezTo>
                      <a:pt x="49721" y="49565"/>
                      <a:pt x="49721" y="49565"/>
                      <a:pt x="49721" y="49565"/>
                    </a:cubicBezTo>
                    <a:lnTo>
                      <a:pt x="49721" y="27652"/>
                    </a:lnTo>
                    <a:close/>
                    <a:moveTo>
                      <a:pt x="74581" y="55304"/>
                    </a:moveTo>
                    <a:cubicBezTo>
                      <a:pt x="95139" y="55304"/>
                      <a:pt x="95139" y="55304"/>
                      <a:pt x="95139" y="55304"/>
                    </a:cubicBezTo>
                    <a:cubicBezTo>
                      <a:pt x="95139" y="77217"/>
                      <a:pt x="95139" y="77217"/>
                      <a:pt x="95139" y="77217"/>
                    </a:cubicBezTo>
                    <a:cubicBezTo>
                      <a:pt x="74581" y="77217"/>
                      <a:pt x="74581" y="77217"/>
                      <a:pt x="74581" y="77217"/>
                    </a:cubicBezTo>
                    <a:cubicBezTo>
                      <a:pt x="74581" y="55304"/>
                      <a:pt x="74581" y="55304"/>
                      <a:pt x="74581" y="55304"/>
                    </a:cubicBezTo>
                    <a:close/>
                    <a:moveTo>
                      <a:pt x="74581" y="27652"/>
                    </a:moveTo>
                    <a:cubicBezTo>
                      <a:pt x="95139" y="27652"/>
                      <a:pt x="95139" y="27652"/>
                      <a:pt x="95139" y="27652"/>
                    </a:cubicBezTo>
                    <a:cubicBezTo>
                      <a:pt x="95139" y="49565"/>
                      <a:pt x="95139" y="49565"/>
                      <a:pt x="95139" y="49565"/>
                    </a:cubicBezTo>
                    <a:cubicBezTo>
                      <a:pt x="74581" y="49565"/>
                      <a:pt x="74581" y="49565"/>
                      <a:pt x="74581" y="49565"/>
                    </a:cubicBezTo>
                    <a:lnTo>
                      <a:pt x="74581" y="27652"/>
                    </a:lnTo>
                    <a:close/>
                    <a:moveTo>
                      <a:pt x="99442" y="55304"/>
                    </a:moveTo>
                    <a:cubicBezTo>
                      <a:pt x="120000" y="55304"/>
                      <a:pt x="120000" y="55304"/>
                      <a:pt x="120000" y="55304"/>
                    </a:cubicBezTo>
                    <a:cubicBezTo>
                      <a:pt x="120000" y="77217"/>
                      <a:pt x="120000" y="77217"/>
                      <a:pt x="120000" y="77217"/>
                    </a:cubicBezTo>
                    <a:cubicBezTo>
                      <a:pt x="99442" y="77217"/>
                      <a:pt x="99442" y="77217"/>
                      <a:pt x="99442" y="77217"/>
                    </a:cubicBezTo>
                    <a:cubicBezTo>
                      <a:pt x="99442" y="55304"/>
                      <a:pt x="99442" y="55304"/>
                      <a:pt x="99442" y="55304"/>
                    </a:cubicBezTo>
                    <a:close/>
                    <a:moveTo>
                      <a:pt x="74581" y="0"/>
                    </a:moveTo>
                    <a:cubicBezTo>
                      <a:pt x="95139" y="0"/>
                      <a:pt x="95139" y="0"/>
                      <a:pt x="95139" y="0"/>
                    </a:cubicBezTo>
                    <a:cubicBezTo>
                      <a:pt x="95139" y="21913"/>
                      <a:pt x="95139" y="21913"/>
                      <a:pt x="95139" y="21913"/>
                    </a:cubicBezTo>
                    <a:cubicBezTo>
                      <a:pt x="74581" y="21913"/>
                      <a:pt x="74581" y="21913"/>
                      <a:pt x="74581" y="21913"/>
                    </a:cubicBezTo>
                    <a:lnTo>
                      <a:pt x="74581" y="0"/>
                    </a:lnTo>
                    <a:close/>
                    <a:moveTo>
                      <a:pt x="28207" y="108000"/>
                    </a:moveTo>
                    <a:cubicBezTo>
                      <a:pt x="25338" y="108000"/>
                      <a:pt x="22470" y="111130"/>
                      <a:pt x="22470" y="114260"/>
                    </a:cubicBezTo>
                    <a:cubicBezTo>
                      <a:pt x="22470" y="117391"/>
                      <a:pt x="25338" y="120000"/>
                      <a:pt x="28207" y="120000"/>
                    </a:cubicBezTo>
                    <a:cubicBezTo>
                      <a:pt x="31553" y="120000"/>
                      <a:pt x="33944" y="117391"/>
                      <a:pt x="33944" y="114260"/>
                    </a:cubicBezTo>
                    <a:cubicBezTo>
                      <a:pt x="33944" y="111130"/>
                      <a:pt x="31553" y="108000"/>
                      <a:pt x="28207" y="108000"/>
                    </a:cubicBezTo>
                  </a:path>
                </a:pathLst>
              </a:custGeom>
              <a:solidFill>
                <a:srgbClr val="2299FF"/>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1400" b="0" i="0" u="none" strike="noStrike" cap="none">
                  <a:solidFill>
                    <a:schemeClr val="lt1"/>
                  </a:solidFill>
                  <a:latin typeface="Arial"/>
                  <a:ea typeface="Arial"/>
                  <a:cs typeface="Arial"/>
                  <a:sym typeface="Arial"/>
                </a:endParaRPr>
              </a:p>
            </p:txBody>
          </p:sp>
          <p:sp>
            <p:nvSpPr>
              <p:cNvPr id="1515" name="Shape 1515"/>
              <p:cNvSpPr/>
              <p:nvPr/>
            </p:nvSpPr>
            <p:spPr>
              <a:xfrm>
                <a:off x="1184612" y="4479925"/>
                <a:ext cx="304499" cy="156000"/>
              </a:xfrm>
              <a:custGeom>
                <a:avLst/>
                <a:gdLst/>
                <a:ahLst/>
                <a:cxnLst/>
                <a:rect l="0" t="0" r="0" b="0"/>
                <a:pathLst>
                  <a:path w="120000" h="120000" extrusionOk="0">
                    <a:moveTo>
                      <a:pt x="118281" y="27818"/>
                    </a:moveTo>
                    <a:cubicBezTo>
                      <a:pt x="114272" y="23454"/>
                      <a:pt x="108830" y="22909"/>
                      <a:pt x="103961" y="25090"/>
                    </a:cubicBezTo>
                    <a:cubicBezTo>
                      <a:pt x="103389" y="16363"/>
                      <a:pt x="100238" y="8181"/>
                      <a:pt x="96515" y="2181"/>
                    </a:cubicBezTo>
                    <a:cubicBezTo>
                      <a:pt x="94797" y="0"/>
                      <a:pt x="94797" y="0"/>
                      <a:pt x="94797" y="0"/>
                    </a:cubicBezTo>
                    <a:cubicBezTo>
                      <a:pt x="93651" y="2727"/>
                      <a:pt x="93651" y="2727"/>
                      <a:pt x="93651" y="2727"/>
                    </a:cubicBezTo>
                    <a:cubicBezTo>
                      <a:pt x="91073" y="8181"/>
                      <a:pt x="90214" y="17454"/>
                      <a:pt x="90501" y="24545"/>
                    </a:cubicBezTo>
                    <a:cubicBezTo>
                      <a:pt x="90787" y="30000"/>
                      <a:pt x="91646" y="34909"/>
                      <a:pt x="93365" y="39272"/>
                    </a:cubicBezTo>
                    <a:cubicBezTo>
                      <a:pt x="92219" y="40909"/>
                      <a:pt x="90787" y="42000"/>
                      <a:pt x="89355" y="42545"/>
                    </a:cubicBezTo>
                    <a:cubicBezTo>
                      <a:pt x="86778" y="44181"/>
                      <a:pt x="83627" y="45272"/>
                      <a:pt x="80763" y="45272"/>
                    </a:cubicBezTo>
                    <a:cubicBezTo>
                      <a:pt x="859" y="45272"/>
                      <a:pt x="859" y="45272"/>
                      <a:pt x="859" y="45272"/>
                    </a:cubicBezTo>
                    <a:cubicBezTo>
                      <a:pt x="572" y="48545"/>
                      <a:pt x="572" y="48545"/>
                      <a:pt x="572" y="48545"/>
                    </a:cubicBezTo>
                    <a:cubicBezTo>
                      <a:pt x="0" y="60000"/>
                      <a:pt x="859" y="71454"/>
                      <a:pt x="3436" y="81818"/>
                    </a:cubicBezTo>
                    <a:cubicBezTo>
                      <a:pt x="4582" y="86181"/>
                      <a:pt x="4582" y="86181"/>
                      <a:pt x="4582" y="86181"/>
                    </a:cubicBezTo>
                    <a:cubicBezTo>
                      <a:pt x="4582" y="86727"/>
                      <a:pt x="4582" y="86727"/>
                      <a:pt x="4582" y="86727"/>
                    </a:cubicBezTo>
                    <a:cubicBezTo>
                      <a:pt x="12028" y="110181"/>
                      <a:pt x="25489" y="120000"/>
                      <a:pt x="39809" y="120000"/>
                    </a:cubicBezTo>
                    <a:cubicBezTo>
                      <a:pt x="67589" y="120000"/>
                      <a:pt x="90787" y="97090"/>
                      <a:pt x="101384" y="48545"/>
                    </a:cubicBezTo>
                    <a:cubicBezTo>
                      <a:pt x="108257" y="49090"/>
                      <a:pt x="115704" y="45272"/>
                      <a:pt x="119140" y="32727"/>
                    </a:cubicBezTo>
                    <a:cubicBezTo>
                      <a:pt x="120000" y="29454"/>
                      <a:pt x="120000" y="29454"/>
                      <a:pt x="120000" y="29454"/>
                    </a:cubicBezTo>
                    <a:cubicBezTo>
                      <a:pt x="118281" y="27818"/>
                      <a:pt x="118281" y="27818"/>
                      <a:pt x="118281" y="27818"/>
                    </a:cubicBezTo>
                    <a:close/>
                    <a:moveTo>
                      <a:pt x="24057" y="89454"/>
                    </a:moveTo>
                    <a:cubicBezTo>
                      <a:pt x="20620" y="89454"/>
                      <a:pt x="17756" y="84000"/>
                      <a:pt x="17756" y="77454"/>
                    </a:cubicBezTo>
                    <a:cubicBezTo>
                      <a:pt x="17756" y="70909"/>
                      <a:pt x="20620" y="65454"/>
                      <a:pt x="24057" y="65454"/>
                    </a:cubicBezTo>
                    <a:cubicBezTo>
                      <a:pt x="27780" y="65454"/>
                      <a:pt x="30644" y="70909"/>
                      <a:pt x="30644" y="77454"/>
                    </a:cubicBezTo>
                    <a:cubicBezTo>
                      <a:pt x="30644" y="84000"/>
                      <a:pt x="27780" y="89454"/>
                      <a:pt x="24057" y="89454"/>
                    </a:cubicBezTo>
                    <a:close/>
                  </a:path>
                </a:pathLst>
              </a:cu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endParaRPr sz="1400" b="0" i="0" u="none" strike="noStrike" cap="none">
                  <a:solidFill>
                    <a:schemeClr val="lt1"/>
                  </a:solidFill>
                  <a:latin typeface="Arial"/>
                  <a:ea typeface="Arial"/>
                  <a:cs typeface="Arial"/>
                  <a:sym typeface="Arial"/>
                </a:endParaRPr>
              </a:p>
            </p:txBody>
          </p:sp>
        </p:grpSp>
      </p:grpSp>
      <p:grpSp>
        <p:nvGrpSpPr>
          <p:cNvPr id="1516" name="Shape 1516"/>
          <p:cNvGrpSpPr/>
          <p:nvPr/>
        </p:nvGrpSpPr>
        <p:grpSpPr>
          <a:xfrm>
            <a:off x="2988561" y="931349"/>
            <a:ext cx="535325" cy="535325"/>
            <a:chOff x="3041041" y="937187"/>
            <a:chExt cx="592449" cy="592449"/>
          </a:xfrm>
        </p:grpSpPr>
        <p:sp>
          <p:nvSpPr>
            <p:cNvPr id="1517" name="Shape 1517"/>
            <p:cNvSpPr/>
            <p:nvPr/>
          </p:nvSpPr>
          <p:spPr>
            <a:xfrm>
              <a:off x="3041041"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Images</a:t>
              </a:r>
            </a:p>
          </p:txBody>
        </p:sp>
        <p:grpSp>
          <p:nvGrpSpPr>
            <p:cNvPr id="1518" name="Shape 1518"/>
            <p:cNvGrpSpPr/>
            <p:nvPr/>
          </p:nvGrpSpPr>
          <p:grpSpPr>
            <a:xfrm>
              <a:off x="3181769" y="1039273"/>
              <a:ext cx="310994" cy="236045"/>
              <a:chOff x="9296400" y="1214437"/>
              <a:chExt cx="573088" cy="434975"/>
            </a:xfrm>
          </p:grpSpPr>
          <p:sp>
            <p:nvSpPr>
              <p:cNvPr id="1519" name="Shape 1519"/>
              <p:cNvSpPr/>
              <p:nvPr/>
            </p:nvSpPr>
            <p:spPr>
              <a:xfrm>
                <a:off x="9380539" y="1374775"/>
                <a:ext cx="488949" cy="274637"/>
              </a:xfrm>
              <a:custGeom>
                <a:avLst/>
                <a:gdLst/>
                <a:ahLst/>
                <a:cxnLst/>
                <a:rect l="0" t="0" r="0" b="0"/>
                <a:pathLst>
                  <a:path w="120000" h="120000" extrusionOk="0">
                    <a:moveTo>
                      <a:pt x="99375" y="0"/>
                    </a:moveTo>
                    <a:cubicBezTo>
                      <a:pt x="116250" y="0"/>
                      <a:pt x="116250" y="0"/>
                      <a:pt x="116250" y="0"/>
                    </a:cubicBezTo>
                    <a:cubicBezTo>
                      <a:pt x="118125" y="0"/>
                      <a:pt x="120000" y="3333"/>
                      <a:pt x="118125" y="6666"/>
                    </a:cubicBezTo>
                    <a:cubicBezTo>
                      <a:pt x="80625" y="113333"/>
                      <a:pt x="80625" y="113333"/>
                      <a:pt x="80625" y="113333"/>
                    </a:cubicBezTo>
                    <a:cubicBezTo>
                      <a:pt x="78750" y="116666"/>
                      <a:pt x="75000" y="120000"/>
                      <a:pt x="73125" y="120000"/>
                    </a:cubicBezTo>
                    <a:cubicBezTo>
                      <a:pt x="3750" y="120000"/>
                      <a:pt x="3750" y="120000"/>
                      <a:pt x="3750" y="120000"/>
                    </a:cubicBezTo>
                    <a:cubicBezTo>
                      <a:pt x="1875" y="120000"/>
                      <a:pt x="0" y="116666"/>
                      <a:pt x="1875" y="113333"/>
                    </a:cubicBezTo>
                    <a:cubicBezTo>
                      <a:pt x="11250" y="83333"/>
                      <a:pt x="11250" y="83333"/>
                      <a:pt x="11250" y="83333"/>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20" name="Shape 1520"/>
              <p:cNvSpPr/>
              <p:nvPr/>
            </p:nvSpPr>
            <p:spPr>
              <a:xfrm>
                <a:off x="9348789" y="1290637"/>
                <a:ext cx="482599" cy="274637"/>
              </a:xfrm>
              <a:custGeom>
                <a:avLst/>
                <a:gdLst/>
                <a:ahLst/>
                <a:cxnLst/>
                <a:rect l="0" t="0" r="0" b="0"/>
                <a:pathLst>
                  <a:path w="120000" h="120000" extrusionOk="0">
                    <a:moveTo>
                      <a:pt x="99047" y="0"/>
                    </a:moveTo>
                    <a:cubicBezTo>
                      <a:pt x="116190" y="0"/>
                      <a:pt x="116190" y="0"/>
                      <a:pt x="116190" y="0"/>
                    </a:cubicBezTo>
                    <a:cubicBezTo>
                      <a:pt x="120000" y="0"/>
                      <a:pt x="120000" y="3333"/>
                      <a:pt x="120000" y="6666"/>
                    </a:cubicBezTo>
                    <a:cubicBezTo>
                      <a:pt x="80000" y="113333"/>
                      <a:pt x="80000" y="113333"/>
                      <a:pt x="80000" y="113333"/>
                    </a:cubicBezTo>
                    <a:cubicBezTo>
                      <a:pt x="80000" y="116666"/>
                      <a:pt x="76190" y="120000"/>
                      <a:pt x="74285" y="120000"/>
                    </a:cubicBezTo>
                    <a:cubicBezTo>
                      <a:pt x="3809" y="120000"/>
                      <a:pt x="3809" y="120000"/>
                      <a:pt x="3809" y="120000"/>
                    </a:cubicBezTo>
                    <a:cubicBezTo>
                      <a:pt x="0" y="120000"/>
                      <a:pt x="0" y="116666"/>
                      <a:pt x="1904" y="113333"/>
                    </a:cubicBezTo>
                    <a:cubicBezTo>
                      <a:pt x="9523" y="90000"/>
                      <a:pt x="9523" y="90000"/>
                      <a:pt x="9523" y="9000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21" name="Shape 1521"/>
              <p:cNvSpPr/>
              <p:nvPr/>
            </p:nvSpPr>
            <p:spPr>
              <a:xfrm>
                <a:off x="9296400" y="1214437"/>
                <a:ext cx="481013" cy="274637"/>
              </a:xfrm>
              <a:custGeom>
                <a:avLst/>
                <a:gdLst/>
                <a:ahLst/>
                <a:cxnLst/>
                <a:rect l="0" t="0" r="0" b="0"/>
                <a:pathLst>
                  <a:path w="120000" h="120000" extrusionOk="0">
                    <a:moveTo>
                      <a:pt x="40000" y="6666"/>
                    </a:moveTo>
                    <a:cubicBezTo>
                      <a:pt x="41904" y="3333"/>
                      <a:pt x="43809" y="0"/>
                      <a:pt x="47619" y="0"/>
                    </a:cubicBezTo>
                    <a:cubicBezTo>
                      <a:pt x="116190" y="0"/>
                      <a:pt x="116190" y="0"/>
                      <a:pt x="116190" y="0"/>
                    </a:cubicBezTo>
                    <a:cubicBezTo>
                      <a:pt x="120000" y="0"/>
                      <a:pt x="120000" y="3333"/>
                      <a:pt x="120000" y="6666"/>
                    </a:cubicBezTo>
                    <a:cubicBezTo>
                      <a:pt x="81904" y="113333"/>
                      <a:pt x="81904" y="113333"/>
                      <a:pt x="81904" y="113333"/>
                    </a:cubicBezTo>
                    <a:cubicBezTo>
                      <a:pt x="80000" y="116666"/>
                      <a:pt x="76190" y="120000"/>
                      <a:pt x="74285" y="120000"/>
                    </a:cubicBezTo>
                    <a:cubicBezTo>
                      <a:pt x="3809" y="120000"/>
                      <a:pt x="3809" y="120000"/>
                      <a:pt x="3809" y="120000"/>
                    </a:cubicBezTo>
                    <a:cubicBezTo>
                      <a:pt x="1904" y="120000"/>
                      <a:pt x="0" y="116666"/>
                      <a:pt x="1904" y="113333"/>
                    </a:cubicBezTo>
                    <a:lnTo>
                      <a:pt x="40000" y="6666"/>
                    </a:lnTo>
                    <a:close/>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522" name="Shape 1522"/>
              <p:cNvCxnSpPr/>
              <p:nvPr/>
            </p:nvCxnSpPr>
            <p:spPr>
              <a:xfrm rot="10800000" flipH="1">
                <a:off x="9432925" y="1290637"/>
                <a:ext cx="69849" cy="114300"/>
              </a:xfrm>
              <a:prstGeom prst="straightConnector1">
                <a:avLst/>
              </a:prstGeom>
              <a:noFill/>
              <a:ln w="19050" cap="rnd" cmpd="sng">
                <a:solidFill>
                  <a:schemeClr val="lt1"/>
                </a:solidFill>
                <a:prstDash val="solid"/>
                <a:round/>
                <a:headEnd type="none" w="med" len="med"/>
                <a:tailEnd type="none" w="med" len="med"/>
              </a:ln>
            </p:spPr>
          </p:cxnSp>
          <p:cxnSp>
            <p:nvCxnSpPr>
              <p:cNvPr id="1523" name="Shape 1523"/>
              <p:cNvCxnSpPr/>
              <p:nvPr/>
            </p:nvCxnSpPr>
            <p:spPr>
              <a:xfrm rot="10800000" flipH="1">
                <a:off x="9502775" y="1290637"/>
                <a:ext cx="68263" cy="114300"/>
              </a:xfrm>
              <a:prstGeom prst="straightConnector1">
                <a:avLst/>
              </a:prstGeom>
              <a:noFill/>
              <a:ln w="19050" cap="rnd" cmpd="sng">
                <a:solidFill>
                  <a:schemeClr val="lt1"/>
                </a:solidFill>
                <a:prstDash val="solid"/>
                <a:round/>
                <a:headEnd type="none" w="med" len="med"/>
                <a:tailEnd type="none" w="med" len="med"/>
              </a:ln>
            </p:spPr>
          </p:cxnSp>
          <p:cxnSp>
            <p:nvCxnSpPr>
              <p:cNvPr id="1524" name="Shape 1524"/>
              <p:cNvCxnSpPr/>
              <p:nvPr/>
            </p:nvCxnSpPr>
            <p:spPr>
              <a:xfrm rot="10800000" flipH="1">
                <a:off x="9571039" y="1290637"/>
                <a:ext cx="68263" cy="114300"/>
              </a:xfrm>
              <a:prstGeom prst="straightConnector1">
                <a:avLst/>
              </a:prstGeom>
              <a:noFill/>
              <a:ln w="19050" cap="rnd" cmpd="sng">
                <a:solidFill>
                  <a:schemeClr val="lt1"/>
                </a:solidFill>
                <a:prstDash val="solid"/>
                <a:round/>
                <a:headEnd type="none" w="med" len="med"/>
                <a:tailEnd type="none" w="med" len="med"/>
              </a:ln>
            </p:spPr>
          </p:cxnSp>
        </p:grpSp>
      </p:grpSp>
      <p:grpSp>
        <p:nvGrpSpPr>
          <p:cNvPr id="1525" name="Shape 1525"/>
          <p:cNvGrpSpPr/>
          <p:nvPr/>
        </p:nvGrpSpPr>
        <p:grpSpPr>
          <a:xfrm>
            <a:off x="3581559" y="931349"/>
            <a:ext cx="535325" cy="535325"/>
            <a:chOff x="3688712" y="937187"/>
            <a:chExt cx="592449" cy="592449"/>
          </a:xfrm>
        </p:grpSpPr>
        <p:sp>
          <p:nvSpPr>
            <p:cNvPr id="1526" name="Shape 1526"/>
            <p:cNvSpPr/>
            <p:nvPr/>
          </p:nvSpPr>
          <p:spPr>
            <a:xfrm>
              <a:off x="3688712"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Networking</a:t>
              </a:r>
            </a:p>
          </p:txBody>
        </p:sp>
        <p:grpSp>
          <p:nvGrpSpPr>
            <p:cNvPr id="1527" name="Shape 1527"/>
            <p:cNvGrpSpPr/>
            <p:nvPr/>
          </p:nvGrpSpPr>
          <p:grpSpPr>
            <a:xfrm>
              <a:off x="3847617" y="1066273"/>
              <a:ext cx="274638" cy="273360"/>
              <a:chOff x="11337925" y="1190625"/>
              <a:chExt cx="474663" cy="474662"/>
            </a:xfrm>
          </p:grpSpPr>
          <p:sp>
            <p:nvSpPr>
              <p:cNvPr id="1528" name="Shape 1528"/>
              <p:cNvSpPr/>
              <p:nvPr/>
            </p:nvSpPr>
            <p:spPr>
              <a:xfrm>
                <a:off x="11536364" y="1190625"/>
                <a:ext cx="276224" cy="274637"/>
              </a:xfrm>
              <a:custGeom>
                <a:avLst/>
                <a:gdLst/>
                <a:ahLst/>
                <a:cxnLst/>
                <a:rect l="0" t="0" r="0" b="0"/>
                <a:pathLst>
                  <a:path w="120000" h="120000" extrusionOk="0">
                    <a:moveTo>
                      <a:pt x="3333" y="50000"/>
                    </a:moveTo>
                    <a:cubicBezTo>
                      <a:pt x="46666" y="6666"/>
                      <a:pt x="46666" y="6666"/>
                      <a:pt x="46666" y="6666"/>
                    </a:cubicBezTo>
                    <a:cubicBezTo>
                      <a:pt x="53333" y="0"/>
                      <a:pt x="63333" y="0"/>
                      <a:pt x="70000" y="6666"/>
                    </a:cubicBezTo>
                    <a:cubicBezTo>
                      <a:pt x="113333" y="50000"/>
                      <a:pt x="113333" y="50000"/>
                      <a:pt x="113333" y="50000"/>
                    </a:cubicBezTo>
                    <a:cubicBezTo>
                      <a:pt x="120000" y="53333"/>
                      <a:pt x="120000" y="63333"/>
                      <a:pt x="113333" y="70000"/>
                    </a:cubicBezTo>
                    <a:cubicBezTo>
                      <a:pt x="70000" y="113333"/>
                      <a:pt x="70000" y="113333"/>
                      <a:pt x="70000" y="113333"/>
                    </a:cubicBezTo>
                    <a:cubicBezTo>
                      <a:pt x="63333" y="120000"/>
                      <a:pt x="53333" y="120000"/>
                      <a:pt x="46666" y="113333"/>
                    </a:cubicBezTo>
                    <a:cubicBezTo>
                      <a:pt x="3333" y="70000"/>
                      <a:pt x="3333" y="70000"/>
                      <a:pt x="3333" y="70000"/>
                    </a:cubicBezTo>
                    <a:cubicBezTo>
                      <a:pt x="0" y="63333"/>
                      <a:pt x="0" y="53333"/>
                      <a:pt x="3333" y="50000"/>
                    </a:cubicBezTo>
                    <a:close/>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29" name="Shape 1529"/>
              <p:cNvSpPr/>
              <p:nvPr/>
            </p:nvSpPr>
            <p:spPr>
              <a:xfrm>
                <a:off x="11337925" y="1382712"/>
                <a:ext cx="274637" cy="282574"/>
              </a:xfrm>
              <a:custGeom>
                <a:avLst/>
                <a:gdLst/>
                <a:ahLst/>
                <a:cxnLst/>
                <a:rect l="0" t="0" r="0" b="0"/>
                <a:pathLst>
                  <a:path w="120000" h="120000" extrusionOk="0">
                    <a:moveTo>
                      <a:pt x="6666" y="48648"/>
                    </a:moveTo>
                    <a:cubicBezTo>
                      <a:pt x="50000" y="6486"/>
                      <a:pt x="50000" y="6486"/>
                      <a:pt x="50000" y="6486"/>
                    </a:cubicBezTo>
                    <a:cubicBezTo>
                      <a:pt x="56666" y="0"/>
                      <a:pt x="66666" y="0"/>
                      <a:pt x="70000" y="6486"/>
                    </a:cubicBezTo>
                    <a:cubicBezTo>
                      <a:pt x="113333" y="48648"/>
                      <a:pt x="113333" y="48648"/>
                      <a:pt x="113333" y="48648"/>
                    </a:cubicBezTo>
                    <a:cubicBezTo>
                      <a:pt x="120000" y="55135"/>
                      <a:pt x="120000" y="64864"/>
                      <a:pt x="113333" y="71351"/>
                    </a:cubicBezTo>
                    <a:cubicBezTo>
                      <a:pt x="70000" y="113513"/>
                      <a:pt x="70000" y="113513"/>
                      <a:pt x="70000" y="113513"/>
                    </a:cubicBezTo>
                    <a:cubicBezTo>
                      <a:pt x="66666" y="120000"/>
                      <a:pt x="56666" y="120000"/>
                      <a:pt x="50000" y="113513"/>
                    </a:cubicBezTo>
                    <a:cubicBezTo>
                      <a:pt x="6666" y="71351"/>
                      <a:pt x="6666" y="71351"/>
                      <a:pt x="6666" y="71351"/>
                    </a:cubicBezTo>
                    <a:cubicBezTo>
                      <a:pt x="0" y="64864"/>
                      <a:pt x="0" y="55135"/>
                      <a:pt x="6666" y="48648"/>
                    </a:cubicBezTo>
                    <a:close/>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0" name="Shape 1530"/>
              <p:cNvSpPr/>
              <p:nvPr/>
            </p:nvSpPr>
            <p:spPr>
              <a:xfrm>
                <a:off x="11444289" y="1304925"/>
                <a:ext cx="53974" cy="46037"/>
              </a:xfrm>
              <a:custGeom>
                <a:avLst/>
                <a:gdLst/>
                <a:ahLst/>
                <a:cxnLst/>
                <a:rect l="0" t="0" r="0" b="0"/>
                <a:pathLst>
                  <a:path w="120000" h="120000" extrusionOk="0">
                    <a:moveTo>
                      <a:pt x="0" y="120000"/>
                    </a:moveTo>
                    <a:cubicBezTo>
                      <a:pt x="17142" y="100000"/>
                      <a:pt x="17142" y="60000"/>
                      <a:pt x="51428" y="40000"/>
                    </a:cubicBezTo>
                    <a:cubicBezTo>
                      <a:pt x="68571" y="20000"/>
                      <a:pt x="85714" y="0"/>
                      <a:pt x="119999" y="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1" name="Shape 1531"/>
              <p:cNvSpPr/>
              <p:nvPr/>
            </p:nvSpPr>
            <p:spPr>
              <a:xfrm>
                <a:off x="11406189" y="1258887"/>
                <a:ext cx="84138" cy="84138"/>
              </a:xfrm>
              <a:custGeom>
                <a:avLst/>
                <a:gdLst/>
                <a:ahLst/>
                <a:cxnLst/>
                <a:rect l="0" t="0" r="0" b="0"/>
                <a:pathLst>
                  <a:path w="120000" h="120000" extrusionOk="0">
                    <a:moveTo>
                      <a:pt x="0" y="120000"/>
                    </a:moveTo>
                    <a:cubicBezTo>
                      <a:pt x="10909" y="87272"/>
                      <a:pt x="21818" y="65454"/>
                      <a:pt x="43636" y="43636"/>
                    </a:cubicBezTo>
                    <a:cubicBezTo>
                      <a:pt x="65454" y="21818"/>
                      <a:pt x="87272" y="10909"/>
                      <a:pt x="120000" y="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2" name="Shape 1532"/>
              <p:cNvSpPr/>
              <p:nvPr/>
            </p:nvSpPr>
            <p:spPr>
              <a:xfrm>
                <a:off x="11368089" y="1220787"/>
                <a:ext cx="114300" cy="115888"/>
              </a:xfrm>
              <a:custGeom>
                <a:avLst/>
                <a:gdLst/>
                <a:ahLst/>
                <a:cxnLst/>
                <a:rect l="0" t="0" r="0" b="0"/>
                <a:pathLst>
                  <a:path w="120000" h="120000" extrusionOk="0">
                    <a:moveTo>
                      <a:pt x="0" y="120000"/>
                    </a:moveTo>
                    <a:cubicBezTo>
                      <a:pt x="0" y="88000"/>
                      <a:pt x="16000" y="64000"/>
                      <a:pt x="40000" y="40000"/>
                    </a:cubicBezTo>
                    <a:cubicBezTo>
                      <a:pt x="64000" y="16000"/>
                      <a:pt x="88000" y="8000"/>
                      <a:pt x="120000" y="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3" name="Shape 1533"/>
              <p:cNvSpPr/>
              <p:nvPr/>
            </p:nvSpPr>
            <p:spPr>
              <a:xfrm>
                <a:off x="11644314" y="1497012"/>
                <a:ext cx="44450" cy="46037"/>
              </a:xfrm>
              <a:custGeom>
                <a:avLst/>
                <a:gdLst/>
                <a:ahLst/>
                <a:cxnLst/>
                <a:rect l="0" t="0" r="0" b="0"/>
                <a:pathLst>
                  <a:path w="120000" h="120000" extrusionOk="0">
                    <a:moveTo>
                      <a:pt x="120000" y="0"/>
                    </a:moveTo>
                    <a:cubicBezTo>
                      <a:pt x="120000" y="40000"/>
                      <a:pt x="100000" y="60000"/>
                      <a:pt x="80000" y="80000"/>
                    </a:cubicBezTo>
                    <a:cubicBezTo>
                      <a:pt x="60000" y="100000"/>
                      <a:pt x="20000" y="120000"/>
                      <a:pt x="0" y="12000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4" name="Shape 1534"/>
              <p:cNvSpPr/>
              <p:nvPr/>
            </p:nvSpPr>
            <p:spPr>
              <a:xfrm>
                <a:off x="11650664" y="1504950"/>
                <a:ext cx="84138" cy="82550"/>
              </a:xfrm>
              <a:custGeom>
                <a:avLst/>
                <a:gdLst/>
                <a:ahLst/>
                <a:cxnLst/>
                <a:rect l="0" t="0" r="0" b="0"/>
                <a:pathLst>
                  <a:path w="120000" h="120000" extrusionOk="0">
                    <a:moveTo>
                      <a:pt x="120000" y="0"/>
                    </a:moveTo>
                    <a:cubicBezTo>
                      <a:pt x="109090" y="32727"/>
                      <a:pt x="98181" y="54545"/>
                      <a:pt x="76363" y="76363"/>
                    </a:cubicBezTo>
                    <a:cubicBezTo>
                      <a:pt x="54545" y="98181"/>
                      <a:pt x="32727" y="109090"/>
                      <a:pt x="0" y="12000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35" name="Shape 1535"/>
              <p:cNvSpPr/>
              <p:nvPr/>
            </p:nvSpPr>
            <p:spPr>
              <a:xfrm>
                <a:off x="11658600" y="1511300"/>
                <a:ext cx="114300" cy="115888"/>
              </a:xfrm>
              <a:custGeom>
                <a:avLst/>
                <a:gdLst/>
                <a:ahLst/>
                <a:cxnLst/>
                <a:rect l="0" t="0" r="0" b="0"/>
                <a:pathLst>
                  <a:path w="120000" h="120000" extrusionOk="0">
                    <a:moveTo>
                      <a:pt x="120000" y="0"/>
                    </a:moveTo>
                    <a:cubicBezTo>
                      <a:pt x="112000" y="32000"/>
                      <a:pt x="104000" y="56000"/>
                      <a:pt x="80000" y="80000"/>
                    </a:cubicBezTo>
                    <a:cubicBezTo>
                      <a:pt x="56000" y="104000"/>
                      <a:pt x="32000" y="112000"/>
                      <a:pt x="0" y="120000"/>
                    </a:cubicBezTo>
                  </a:path>
                </a:pathLst>
              </a:cu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grpSp>
        <p:nvGrpSpPr>
          <p:cNvPr id="1536" name="Shape 1536"/>
          <p:cNvGrpSpPr/>
          <p:nvPr/>
        </p:nvGrpSpPr>
        <p:grpSpPr>
          <a:xfrm>
            <a:off x="4174558" y="931349"/>
            <a:ext cx="535325" cy="535325"/>
            <a:chOff x="4343398" y="937187"/>
            <a:chExt cx="592449" cy="592449"/>
          </a:xfrm>
        </p:grpSpPr>
        <p:sp>
          <p:nvSpPr>
            <p:cNvPr id="1537" name="Shape 1537"/>
            <p:cNvSpPr/>
            <p:nvPr/>
          </p:nvSpPr>
          <p:spPr>
            <a:xfrm>
              <a:off x="4343398" y="937187"/>
              <a:ext cx="592449" cy="592449"/>
            </a:xfrm>
            <a:prstGeom prst="rect">
              <a:avLst/>
            </a:prstGeom>
            <a:solidFill>
              <a:srgbClr val="24ACFF"/>
            </a:solidFill>
            <a:ln w="12700" cap="flat" cmpd="sng">
              <a:solidFill>
                <a:srgbClr val="24ACFF"/>
              </a:solidFill>
              <a:prstDash val="solid"/>
              <a:round/>
              <a:headEnd type="none" w="med" len="med"/>
              <a:tailEnd type="none" w="med" len="med"/>
            </a:ln>
          </p:spPr>
          <p:txBody>
            <a:bodyPr lIns="0" tIns="0" rIns="0" bIns="45700" anchor="b" anchorCtr="0">
              <a:noAutofit/>
            </a:bodyPr>
            <a:lstStyle/>
            <a:p>
              <a:pPr marL="0" marR="0" lvl="0" indent="0" algn="ctr" rtl="0">
                <a:lnSpc>
                  <a:spcPct val="100000"/>
                </a:lnSpc>
                <a:spcBef>
                  <a:spcPts val="0"/>
                </a:spcBef>
                <a:spcAft>
                  <a:spcPts val="0"/>
                </a:spcAft>
                <a:buClr>
                  <a:schemeClr val="accent3"/>
                </a:buClr>
                <a:buSzPct val="25000"/>
                <a:buFont typeface="Arial"/>
                <a:buNone/>
              </a:pPr>
              <a:r>
                <a:rPr lang="en" sz="800" b="0" i="0" u="none" strike="noStrike" cap="none">
                  <a:solidFill>
                    <a:schemeClr val="lt1"/>
                  </a:solidFill>
                  <a:latin typeface="Arial"/>
                  <a:ea typeface="Arial"/>
                  <a:cs typeface="Arial"/>
                  <a:sym typeface="Arial"/>
                </a:rPr>
                <a:t>Volumes</a:t>
              </a:r>
            </a:p>
          </p:txBody>
        </p:sp>
        <p:grpSp>
          <p:nvGrpSpPr>
            <p:cNvPr id="1538" name="Shape 1538"/>
            <p:cNvGrpSpPr/>
            <p:nvPr/>
          </p:nvGrpSpPr>
          <p:grpSpPr>
            <a:xfrm>
              <a:off x="4484915" y="1083028"/>
              <a:ext cx="309416" cy="239849"/>
              <a:chOff x="9342439" y="3452812"/>
              <a:chExt cx="473075" cy="366712"/>
            </a:xfrm>
          </p:grpSpPr>
          <p:sp>
            <p:nvSpPr>
              <p:cNvPr id="1539" name="Shape 1539"/>
              <p:cNvSpPr/>
              <p:nvPr/>
            </p:nvSpPr>
            <p:spPr>
              <a:xfrm>
                <a:off x="9342439" y="3667125"/>
                <a:ext cx="473075" cy="152399"/>
              </a:xfrm>
              <a:custGeom>
                <a:avLst/>
                <a:gdLst/>
                <a:ahLst/>
                <a:cxnLst/>
                <a:rect l="0" t="0" r="0" b="0"/>
                <a:pathLst>
                  <a:path w="120000" h="120000" extrusionOk="0">
                    <a:moveTo>
                      <a:pt x="120000" y="96000"/>
                    </a:moveTo>
                    <a:cubicBezTo>
                      <a:pt x="120000" y="108000"/>
                      <a:pt x="116129" y="120000"/>
                      <a:pt x="112258" y="120000"/>
                    </a:cubicBezTo>
                    <a:cubicBezTo>
                      <a:pt x="7741" y="120000"/>
                      <a:pt x="7741" y="120000"/>
                      <a:pt x="7741" y="120000"/>
                    </a:cubicBezTo>
                    <a:cubicBezTo>
                      <a:pt x="3870" y="120000"/>
                      <a:pt x="0" y="108000"/>
                      <a:pt x="0" y="96000"/>
                    </a:cubicBezTo>
                    <a:cubicBezTo>
                      <a:pt x="0" y="30000"/>
                      <a:pt x="0" y="30000"/>
                      <a:pt x="0" y="30000"/>
                    </a:cubicBezTo>
                    <a:cubicBezTo>
                      <a:pt x="0" y="12000"/>
                      <a:pt x="3870" y="0"/>
                      <a:pt x="7741" y="0"/>
                    </a:cubicBezTo>
                    <a:cubicBezTo>
                      <a:pt x="112258" y="0"/>
                      <a:pt x="112258" y="0"/>
                      <a:pt x="112258" y="0"/>
                    </a:cubicBezTo>
                    <a:cubicBezTo>
                      <a:pt x="116129" y="0"/>
                      <a:pt x="120000" y="12000"/>
                      <a:pt x="120000" y="30000"/>
                    </a:cubicBezTo>
                    <a:cubicBezTo>
                      <a:pt x="120000" y="96000"/>
                      <a:pt x="120000" y="96000"/>
                      <a:pt x="120000" y="96000"/>
                    </a:cubicBezTo>
                    <a:close/>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40" name="Shape 1540"/>
              <p:cNvSpPr/>
              <p:nvPr/>
            </p:nvSpPr>
            <p:spPr>
              <a:xfrm>
                <a:off x="9342439" y="3452812"/>
                <a:ext cx="473075" cy="252412"/>
              </a:xfrm>
              <a:custGeom>
                <a:avLst/>
                <a:gdLst/>
                <a:ahLst/>
                <a:cxnLst/>
                <a:rect l="0" t="0" r="0" b="0"/>
                <a:pathLst>
                  <a:path w="120000" h="120000" extrusionOk="0">
                    <a:moveTo>
                      <a:pt x="120000" y="120000"/>
                    </a:moveTo>
                    <a:cubicBezTo>
                      <a:pt x="120000" y="116363"/>
                      <a:pt x="120000" y="116363"/>
                      <a:pt x="120000" y="116363"/>
                    </a:cubicBezTo>
                    <a:cubicBezTo>
                      <a:pt x="120000" y="116363"/>
                      <a:pt x="118064" y="101818"/>
                      <a:pt x="118064" y="94545"/>
                    </a:cubicBezTo>
                    <a:cubicBezTo>
                      <a:pt x="106451" y="14545"/>
                      <a:pt x="106451" y="14545"/>
                      <a:pt x="106451" y="14545"/>
                    </a:cubicBezTo>
                    <a:cubicBezTo>
                      <a:pt x="104516" y="7272"/>
                      <a:pt x="100645" y="0"/>
                      <a:pt x="94838" y="0"/>
                    </a:cubicBezTo>
                    <a:cubicBezTo>
                      <a:pt x="23225" y="0"/>
                      <a:pt x="23225" y="0"/>
                      <a:pt x="23225" y="0"/>
                    </a:cubicBezTo>
                    <a:cubicBezTo>
                      <a:pt x="19354" y="0"/>
                      <a:pt x="15483" y="7272"/>
                      <a:pt x="13548" y="14545"/>
                    </a:cubicBezTo>
                    <a:cubicBezTo>
                      <a:pt x="1935" y="98181"/>
                      <a:pt x="1935" y="98181"/>
                      <a:pt x="1935" y="98181"/>
                    </a:cubicBezTo>
                    <a:cubicBezTo>
                      <a:pt x="0" y="109090"/>
                      <a:pt x="0" y="116363"/>
                      <a:pt x="0" y="116363"/>
                    </a:cubicBezTo>
                    <a:cubicBezTo>
                      <a:pt x="0" y="120000"/>
                      <a:pt x="0" y="120000"/>
                      <a:pt x="0" y="120000"/>
                    </a:cubicBezTo>
                  </a:path>
                </a:pathLst>
              </a:cu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41" name="Shape 1541"/>
              <p:cNvSpPr/>
              <p:nvPr/>
            </p:nvSpPr>
            <p:spPr>
              <a:xfrm>
                <a:off x="9739314" y="3735387"/>
                <a:ext cx="15875" cy="15875"/>
              </a:xfrm>
              <a:prstGeom prst="ellipse">
                <a:avLst/>
              </a:pr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42" name="Shape 1542"/>
              <p:cNvSpPr/>
              <p:nvPr/>
            </p:nvSpPr>
            <p:spPr>
              <a:xfrm>
                <a:off x="9418639" y="3667125"/>
                <a:ext cx="68263" cy="152399"/>
              </a:xfrm>
              <a:prstGeom prst="rect">
                <a:avLst/>
              </a:prstGeom>
              <a:noFill/>
              <a:ln w="1905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43" name="Shape 1543"/>
              <p:cNvSpPr/>
              <p:nvPr/>
            </p:nvSpPr>
            <p:spPr>
              <a:xfrm>
                <a:off x="9693275" y="3735387"/>
                <a:ext cx="15875" cy="15875"/>
              </a:xfrm>
              <a:prstGeom prst="ellipse">
                <a:avLst/>
              </a:prstGeom>
              <a:noFill/>
              <a:ln w="1905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grpSp>
      <p:grpSp>
        <p:nvGrpSpPr>
          <p:cNvPr id="1544" name="Shape 1544"/>
          <p:cNvGrpSpPr/>
          <p:nvPr/>
        </p:nvGrpSpPr>
        <p:grpSpPr>
          <a:xfrm>
            <a:off x="3696337" y="3943336"/>
            <a:ext cx="1498711" cy="367034"/>
            <a:chOff x="3586155" y="4606342"/>
            <a:chExt cx="1658634" cy="406199"/>
          </a:xfrm>
        </p:grpSpPr>
        <p:sp>
          <p:nvSpPr>
            <p:cNvPr id="1545" name="Shape 1545"/>
            <p:cNvSpPr/>
            <p:nvPr/>
          </p:nvSpPr>
          <p:spPr>
            <a:xfrm>
              <a:off x="3586155" y="4606342"/>
              <a:ext cx="1658634" cy="406199"/>
            </a:xfrm>
            <a:prstGeom prst="rect">
              <a:avLst/>
            </a:prstGeom>
            <a:solidFill>
              <a:schemeClr val="lt1"/>
            </a:solidFill>
            <a:ln>
              <a:noFill/>
            </a:ln>
          </p:spPr>
          <p:txBody>
            <a:bodyPr lIns="0" tIns="0" rIns="0" bIns="0" anchor="ctr" anchorCtr="0">
              <a:noAutofit/>
            </a:bodyPr>
            <a:lstStyle/>
            <a:p>
              <a:pPr marL="0" marR="0" lvl="0" indent="457200" algn="l" rtl="0">
                <a:lnSpc>
                  <a:spcPct val="100000"/>
                </a:lnSpc>
                <a:spcBef>
                  <a:spcPts val="0"/>
                </a:spcBef>
                <a:spcAft>
                  <a:spcPts val="0"/>
                </a:spcAft>
                <a:buClr>
                  <a:schemeClr val="accent3"/>
                </a:buClr>
                <a:buSzPct val="25000"/>
                <a:buFont typeface="Arial"/>
                <a:buNone/>
              </a:pPr>
              <a:r>
                <a:rPr lang="en" sz="900" b="0" i="0" u="none" strike="noStrike" cap="none">
                  <a:solidFill>
                    <a:srgbClr val="24ACFF"/>
                  </a:solidFill>
                  <a:latin typeface="Arial"/>
                  <a:ea typeface="Arial"/>
                  <a:cs typeface="Arial"/>
                  <a:sym typeface="Arial"/>
                </a:rPr>
                <a:t>Virtualization</a:t>
              </a:r>
            </a:p>
          </p:txBody>
        </p:sp>
        <p:sp>
          <p:nvSpPr>
            <p:cNvPr id="1546" name="Shape 1546"/>
            <p:cNvSpPr/>
            <p:nvPr/>
          </p:nvSpPr>
          <p:spPr>
            <a:xfrm>
              <a:off x="3794487" y="4710153"/>
              <a:ext cx="143699" cy="138599"/>
            </a:xfrm>
            <a:prstGeom prst="rect">
              <a:avLst/>
            </a:prstGeom>
            <a:noFill/>
            <a:ln w="25400" cap="flat" cmpd="sng">
              <a:solidFill>
                <a:srgbClr val="24AC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24ACFF"/>
                </a:solidFill>
                <a:latin typeface="Arial"/>
                <a:ea typeface="Arial"/>
                <a:cs typeface="Arial"/>
                <a:sym typeface="Arial"/>
              </a:endParaRPr>
            </a:p>
          </p:txBody>
        </p:sp>
        <p:sp>
          <p:nvSpPr>
            <p:cNvPr id="1547" name="Shape 1547"/>
            <p:cNvSpPr/>
            <p:nvPr/>
          </p:nvSpPr>
          <p:spPr>
            <a:xfrm>
              <a:off x="3877214" y="4784173"/>
              <a:ext cx="143699" cy="138599"/>
            </a:xfrm>
            <a:prstGeom prst="rect">
              <a:avLst/>
            </a:prstGeom>
            <a:noFill/>
            <a:ln w="25400" cap="flat" cmpd="sng">
              <a:solidFill>
                <a:srgbClr val="24AC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24ACFF"/>
                </a:solidFill>
                <a:latin typeface="Arial"/>
                <a:ea typeface="Arial"/>
                <a:cs typeface="Arial"/>
                <a:sym typeface="Arial"/>
              </a:endParaRPr>
            </a:p>
          </p:txBody>
        </p:sp>
      </p:grpSp>
      <p:grpSp>
        <p:nvGrpSpPr>
          <p:cNvPr id="1548" name="Shape 1548"/>
          <p:cNvGrpSpPr/>
          <p:nvPr/>
        </p:nvGrpSpPr>
        <p:grpSpPr>
          <a:xfrm>
            <a:off x="2111825" y="3943337"/>
            <a:ext cx="1498711" cy="367034"/>
            <a:chOff x="1759883" y="4604426"/>
            <a:chExt cx="1658634" cy="406199"/>
          </a:xfrm>
        </p:grpSpPr>
        <p:sp>
          <p:nvSpPr>
            <p:cNvPr id="1549" name="Shape 1549"/>
            <p:cNvSpPr/>
            <p:nvPr/>
          </p:nvSpPr>
          <p:spPr>
            <a:xfrm>
              <a:off x="1759883" y="4604426"/>
              <a:ext cx="1658634" cy="406199"/>
            </a:xfrm>
            <a:prstGeom prst="rect">
              <a:avLst/>
            </a:prstGeom>
            <a:solidFill>
              <a:schemeClr val="lt1"/>
            </a:solidFill>
            <a:ln>
              <a:noFill/>
            </a:ln>
          </p:spPr>
          <p:txBody>
            <a:bodyPr lIns="0" tIns="0" rIns="0" bIns="0" anchor="ctr" anchorCtr="0">
              <a:noAutofit/>
            </a:bodyPr>
            <a:lstStyle/>
            <a:p>
              <a:pPr marL="460375" marR="0" lvl="0" indent="-3175" algn="l" rtl="0">
                <a:lnSpc>
                  <a:spcPct val="100000"/>
                </a:lnSpc>
                <a:spcBef>
                  <a:spcPts val="0"/>
                </a:spcBef>
                <a:spcAft>
                  <a:spcPts val="0"/>
                </a:spcAft>
                <a:buClr>
                  <a:schemeClr val="accent3"/>
                </a:buClr>
                <a:buSzPct val="25000"/>
                <a:buFont typeface="Arial"/>
                <a:buNone/>
              </a:pPr>
              <a:r>
                <a:rPr lang="en" sz="900" b="0" i="0" u="none" strike="noStrike" cap="none">
                  <a:solidFill>
                    <a:srgbClr val="24ACFF"/>
                  </a:solidFill>
                  <a:latin typeface="Arial"/>
                  <a:ea typeface="Arial"/>
                  <a:cs typeface="Arial"/>
                  <a:sym typeface="Arial"/>
                </a:rPr>
                <a:t>Public Cloud</a:t>
              </a:r>
            </a:p>
          </p:txBody>
        </p:sp>
        <p:sp>
          <p:nvSpPr>
            <p:cNvPr id="1550" name="Shape 1550"/>
            <p:cNvSpPr/>
            <p:nvPr/>
          </p:nvSpPr>
          <p:spPr>
            <a:xfrm>
              <a:off x="1873853" y="4699489"/>
              <a:ext cx="319800" cy="221399"/>
            </a:xfrm>
            <a:custGeom>
              <a:avLst/>
              <a:gdLst/>
              <a:ahLst/>
              <a:cxnLst/>
              <a:rect l="0" t="0" r="0" b="0"/>
              <a:pathLst>
                <a:path w="120000" h="120000" extrusionOk="0">
                  <a:moveTo>
                    <a:pt x="67475" y="120000"/>
                  </a:moveTo>
                  <a:lnTo>
                    <a:pt x="67475" y="120000"/>
                  </a:lnTo>
                  <a:lnTo>
                    <a:pt x="64875" y="119797"/>
                  </a:lnTo>
                  <a:lnTo>
                    <a:pt x="62405" y="119189"/>
                  </a:lnTo>
                  <a:lnTo>
                    <a:pt x="60065" y="118378"/>
                  </a:lnTo>
                  <a:lnTo>
                    <a:pt x="57984" y="117364"/>
                  </a:lnTo>
                  <a:lnTo>
                    <a:pt x="56034" y="116148"/>
                  </a:lnTo>
                  <a:lnTo>
                    <a:pt x="54344" y="114932"/>
                  </a:lnTo>
                  <a:lnTo>
                    <a:pt x="51614" y="112500"/>
                  </a:lnTo>
                  <a:lnTo>
                    <a:pt x="51614" y="112500"/>
                  </a:lnTo>
                  <a:lnTo>
                    <a:pt x="50314" y="113716"/>
                  </a:lnTo>
                  <a:lnTo>
                    <a:pt x="49144" y="114932"/>
                  </a:lnTo>
                  <a:lnTo>
                    <a:pt x="47713" y="115945"/>
                  </a:lnTo>
                  <a:lnTo>
                    <a:pt x="46413" y="116554"/>
                  </a:lnTo>
                  <a:lnTo>
                    <a:pt x="44983" y="117364"/>
                  </a:lnTo>
                  <a:lnTo>
                    <a:pt x="43423" y="117770"/>
                  </a:lnTo>
                  <a:lnTo>
                    <a:pt x="41993" y="118175"/>
                  </a:lnTo>
                  <a:lnTo>
                    <a:pt x="40563" y="118378"/>
                  </a:lnTo>
                  <a:lnTo>
                    <a:pt x="40563" y="118378"/>
                  </a:lnTo>
                  <a:lnTo>
                    <a:pt x="38873" y="118175"/>
                  </a:lnTo>
                  <a:lnTo>
                    <a:pt x="37183" y="117770"/>
                  </a:lnTo>
                  <a:lnTo>
                    <a:pt x="35622" y="117364"/>
                  </a:lnTo>
                  <a:lnTo>
                    <a:pt x="34062" y="116351"/>
                  </a:lnTo>
                  <a:lnTo>
                    <a:pt x="32502" y="115540"/>
                  </a:lnTo>
                  <a:lnTo>
                    <a:pt x="31072" y="114324"/>
                  </a:lnTo>
                  <a:lnTo>
                    <a:pt x="29772" y="113108"/>
                  </a:lnTo>
                  <a:lnTo>
                    <a:pt x="28472" y="111283"/>
                  </a:lnTo>
                  <a:lnTo>
                    <a:pt x="28472" y="111283"/>
                  </a:lnTo>
                  <a:lnTo>
                    <a:pt x="26002" y="112094"/>
                  </a:lnTo>
                  <a:lnTo>
                    <a:pt x="23661" y="112094"/>
                  </a:lnTo>
                  <a:lnTo>
                    <a:pt x="23661" y="112094"/>
                  </a:lnTo>
                  <a:lnTo>
                    <a:pt x="21321" y="112094"/>
                  </a:lnTo>
                  <a:lnTo>
                    <a:pt x="18981" y="111283"/>
                  </a:lnTo>
                  <a:lnTo>
                    <a:pt x="16641" y="110472"/>
                  </a:lnTo>
                  <a:lnTo>
                    <a:pt x="14431" y="109256"/>
                  </a:lnTo>
                  <a:lnTo>
                    <a:pt x="12351" y="107837"/>
                  </a:lnTo>
                  <a:lnTo>
                    <a:pt x="10530" y="105810"/>
                  </a:lnTo>
                  <a:lnTo>
                    <a:pt x="8580" y="103581"/>
                  </a:lnTo>
                  <a:lnTo>
                    <a:pt x="6890" y="101351"/>
                  </a:lnTo>
                  <a:lnTo>
                    <a:pt x="5330" y="98716"/>
                  </a:lnTo>
                  <a:lnTo>
                    <a:pt x="4030" y="95675"/>
                  </a:lnTo>
                  <a:lnTo>
                    <a:pt x="2990" y="92837"/>
                  </a:lnTo>
                  <a:lnTo>
                    <a:pt x="1820" y="89594"/>
                  </a:lnTo>
                  <a:lnTo>
                    <a:pt x="1040" y="86148"/>
                  </a:lnTo>
                  <a:lnTo>
                    <a:pt x="520" y="82500"/>
                  </a:lnTo>
                  <a:lnTo>
                    <a:pt x="130" y="79054"/>
                  </a:lnTo>
                  <a:lnTo>
                    <a:pt x="0" y="75405"/>
                  </a:lnTo>
                  <a:lnTo>
                    <a:pt x="0" y="75405"/>
                  </a:lnTo>
                  <a:lnTo>
                    <a:pt x="0" y="72162"/>
                  </a:lnTo>
                  <a:lnTo>
                    <a:pt x="260" y="69527"/>
                  </a:lnTo>
                  <a:lnTo>
                    <a:pt x="650" y="66689"/>
                  </a:lnTo>
                  <a:lnTo>
                    <a:pt x="1040" y="64054"/>
                  </a:lnTo>
                  <a:lnTo>
                    <a:pt x="1690" y="61418"/>
                  </a:lnTo>
                  <a:lnTo>
                    <a:pt x="2470" y="58783"/>
                  </a:lnTo>
                  <a:lnTo>
                    <a:pt x="3380" y="56351"/>
                  </a:lnTo>
                  <a:lnTo>
                    <a:pt x="4290" y="53918"/>
                  </a:lnTo>
                  <a:lnTo>
                    <a:pt x="5330" y="51891"/>
                  </a:lnTo>
                  <a:lnTo>
                    <a:pt x="6630" y="49662"/>
                  </a:lnTo>
                  <a:lnTo>
                    <a:pt x="7800" y="47837"/>
                  </a:lnTo>
                  <a:lnTo>
                    <a:pt x="9230" y="45810"/>
                  </a:lnTo>
                  <a:lnTo>
                    <a:pt x="10790" y="44391"/>
                  </a:lnTo>
                  <a:lnTo>
                    <a:pt x="12351" y="42972"/>
                  </a:lnTo>
                  <a:lnTo>
                    <a:pt x="14041" y="41554"/>
                  </a:lnTo>
                  <a:lnTo>
                    <a:pt x="15731" y="40540"/>
                  </a:lnTo>
                  <a:lnTo>
                    <a:pt x="15731" y="40540"/>
                  </a:lnTo>
                  <a:lnTo>
                    <a:pt x="16381" y="38108"/>
                  </a:lnTo>
                  <a:lnTo>
                    <a:pt x="17161" y="35675"/>
                  </a:lnTo>
                  <a:lnTo>
                    <a:pt x="18071" y="33445"/>
                  </a:lnTo>
                  <a:lnTo>
                    <a:pt x="18981" y="31418"/>
                  </a:lnTo>
                  <a:lnTo>
                    <a:pt x="20021" y="29189"/>
                  </a:lnTo>
                  <a:lnTo>
                    <a:pt x="21061" y="27567"/>
                  </a:lnTo>
                  <a:lnTo>
                    <a:pt x="22361" y="25743"/>
                  </a:lnTo>
                  <a:lnTo>
                    <a:pt x="23661" y="24324"/>
                  </a:lnTo>
                  <a:lnTo>
                    <a:pt x="25092" y="22702"/>
                  </a:lnTo>
                  <a:lnTo>
                    <a:pt x="26652" y="21689"/>
                  </a:lnTo>
                  <a:lnTo>
                    <a:pt x="28082" y="20472"/>
                  </a:lnTo>
                  <a:lnTo>
                    <a:pt x="29772" y="19662"/>
                  </a:lnTo>
                  <a:lnTo>
                    <a:pt x="31332" y="19054"/>
                  </a:lnTo>
                  <a:lnTo>
                    <a:pt x="33022" y="18445"/>
                  </a:lnTo>
                  <a:lnTo>
                    <a:pt x="34712" y="18040"/>
                  </a:lnTo>
                  <a:lnTo>
                    <a:pt x="36403" y="18040"/>
                  </a:lnTo>
                  <a:lnTo>
                    <a:pt x="36403" y="18040"/>
                  </a:lnTo>
                  <a:lnTo>
                    <a:pt x="38093" y="18040"/>
                  </a:lnTo>
                  <a:lnTo>
                    <a:pt x="39913" y="18445"/>
                  </a:lnTo>
                  <a:lnTo>
                    <a:pt x="39913" y="18445"/>
                  </a:lnTo>
                  <a:lnTo>
                    <a:pt x="40823" y="16418"/>
                  </a:lnTo>
                  <a:lnTo>
                    <a:pt x="41863" y="14391"/>
                  </a:lnTo>
                  <a:lnTo>
                    <a:pt x="43033" y="12567"/>
                  </a:lnTo>
                  <a:lnTo>
                    <a:pt x="44203" y="10743"/>
                  </a:lnTo>
                  <a:lnTo>
                    <a:pt x="45503" y="9121"/>
                  </a:lnTo>
                  <a:lnTo>
                    <a:pt x="46803" y="7702"/>
                  </a:lnTo>
                  <a:lnTo>
                    <a:pt x="48234" y="6283"/>
                  </a:lnTo>
                  <a:lnTo>
                    <a:pt x="49664" y="5067"/>
                  </a:lnTo>
                  <a:lnTo>
                    <a:pt x="50964" y="3851"/>
                  </a:lnTo>
                  <a:lnTo>
                    <a:pt x="52524" y="2837"/>
                  </a:lnTo>
                  <a:lnTo>
                    <a:pt x="54084" y="2229"/>
                  </a:lnTo>
                  <a:lnTo>
                    <a:pt x="55644" y="1418"/>
                  </a:lnTo>
                  <a:lnTo>
                    <a:pt x="57334" y="810"/>
                  </a:lnTo>
                  <a:lnTo>
                    <a:pt x="58894" y="405"/>
                  </a:lnTo>
                  <a:lnTo>
                    <a:pt x="60585" y="202"/>
                  </a:lnTo>
                  <a:lnTo>
                    <a:pt x="62275" y="0"/>
                  </a:lnTo>
                  <a:lnTo>
                    <a:pt x="62275" y="0"/>
                  </a:lnTo>
                  <a:lnTo>
                    <a:pt x="64485" y="202"/>
                  </a:lnTo>
                  <a:lnTo>
                    <a:pt x="66825" y="810"/>
                  </a:lnTo>
                  <a:lnTo>
                    <a:pt x="69035" y="1418"/>
                  </a:lnTo>
                  <a:lnTo>
                    <a:pt x="71115" y="2432"/>
                  </a:lnTo>
                  <a:lnTo>
                    <a:pt x="73326" y="3851"/>
                  </a:lnTo>
                  <a:lnTo>
                    <a:pt x="75276" y="5270"/>
                  </a:lnTo>
                  <a:lnTo>
                    <a:pt x="77226" y="7297"/>
                  </a:lnTo>
                  <a:lnTo>
                    <a:pt x="79046" y="9121"/>
                  </a:lnTo>
                  <a:lnTo>
                    <a:pt x="80736" y="11351"/>
                  </a:lnTo>
                  <a:lnTo>
                    <a:pt x="82296" y="13986"/>
                  </a:lnTo>
                  <a:lnTo>
                    <a:pt x="83596" y="16621"/>
                  </a:lnTo>
                  <a:lnTo>
                    <a:pt x="85027" y="19459"/>
                  </a:lnTo>
                  <a:lnTo>
                    <a:pt x="86067" y="22297"/>
                  </a:lnTo>
                  <a:lnTo>
                    <a:pt x="86977" y="25540"/>
                  </a:lnTo>
                  <a:lnTo>
                    <a:pt x="88017" y="28783"/>
                  </a:lnTo>
                  <a:lnTo>
                    <a:pt x="88537" y="32432"/>
                  </a:lnTo>
                  <a:lnTo>
                    <a:pt x="88537" y="32432"/>
                  </a:lnTo>
                  <a:lnTo>
                    <a:pt x="90227" y="32635"/>
                  </a:lnTo>
                  <a:lnTo>
                    <a:pt x="91917" y="33040"/>
                  </a:lnTo>
                  <a:lnTo>
                    <a:pt x="93607" y="34054"/>
                  </a:lnTo>
                  <a:lnTo>
                    <a:pt x="95167" y="35067"/>
                  </a:lnTo>
                  <a:lnTo>
                    <a:pt x="96728" y="36081"/>
                  </a:lnTo>
                  <a:lnTo>
                    <a:pt x="98288" y="37500"/>
                  </a:lnTo>
                  <a:lnTo>
                    <a:pt x="99718" y="38918"/>
                  </a:lnTo>
                  <a:lnTo>
                    <a:pt x="101018" y="40540"/>
                  </a:lnTo>
                  <a:lnTo>
                    <a:pt x="102318" y="42162"/>
                  </a:lnTo>
                  <a:lnTo>
                    <a:pt x="103358" y="44189"/>
                  </a:lnTo>
                  <a:lnTo>
                    <a:pt x="104398" y="46418"/>
                  </a:lnTo>
                  <a:lnTo>
                    <a:pt x="105568" y="48445"/>
                  </a:lnTo>
                  <a:lnTo>
                    <a:pt x="106348" y="50878"/>
                  </a:lnTo>
                  <a:lnTo>
                    <a:pt x="106998" y="53310"/>
                  </a:lnTo>
                  <a:lnTo>
                    <a:pt x="107648" y="55945"/>
                  </a:lnTo>
                  <a:lnTo>
                    <a:pt x="108169" y="58581"/>
                  </a:lnTo>
                  <a:lnTo>
                    <a:pt x="108169" y="58581"/>
                  </a:lnTo>
                  <a:lnTo>
                    <a:pt x="109339" y="58986"/>
                  </a:lnTo>
                  <a:lnTo>
                    <a:pt x="110639" y="60000"/>
                  </a:lnTo>
                  <a:lnTo>
                    <a:pt x="111809" y="60810"/>
                  </a:lnTo>
                  <a:lnTo>
                    <a:pt x="112849" y="61824"/>
                  </a:lnTo>
                  <a:lnTo>
                    <a:pt x="114019" y="63040"/>
                  </a:lnTo>
                  <a:lnTo>
                    <a:pt x="114929" y="64459"/>
                  </a:lnTo>
                  <a:lnTo>
                    <a:pt x="115839" y="66081"/>
                  </a:lnTo>
                  <a:lnTo>
                    <a:pt x="116749" y="67500"/>
                  </a:lnTo>
                  <a:lnTo>
                    <a:pt x="117399" y="69121"/>
                  </a:lnTo>
                  <a:lnTo>
                    <a:pt x="118179" y="70743"/>
                  </a:lnTo>
                  <a:lnTo>
                    <a:pt x="118569" y="72770"/>
                  </a:lnTo>
                  <a:lnTo>
                    <a:pt x="119089" y="74594"/>
                  </a:lnTo>
                  <a:lnTo>
                    <a:pt x="119479" y="76621"/>
                  </a:lnTo>
                  <a:lnTo>
                    <a:pt x="119869" y="78648"/>
                  </a:lnTo>
                  <a:lnTo>
                    <a:pt x="120000" y="80675"/>
                  </a:lnTo>
                  <a:lnTo>
                    <a:pt x="120000" y="82702"/>
                  </a:lnTo>
                  <a:lnTo>
                    <a:pt x="120000" y="82702"/>
                  </a:lnTo>
                  <a:lnTo>
                    <a:pt x="120000" y="85540"/>
                  </a:lnTo>
                  <a:lnTo>
                    <a:pt x="119739" y="87770"/>
                  </a:lnTo>
                  <a:lnTo>
                    <a:pt x="119349" y="90000"/>
                  </a:lnTo>
                  <a:lnTo>
                    <a:pt x="118959" y="92432"/>
                  </a:lnTo>
                  <a:lnTo>
                    <a:pt x="118309" y="94459"/>
                  </a:lnTo>
                  <a:lnTo>
                    <a:pt x="117529" y="96486"/>
                  </a:lnTo>
                  <a:lnTo>
                    <a:pt x="116619" y="98310"/>
                  </a:lnTo>
                  <a:lnTo>
                    <a:pt x="115709" y="100337"/>
                  </a:lnTo>
                  <a:lnTo>
                    <a:pt x="114669" y="101959"/>
                  </a:lnTo>
                  <a:lnTo>
                    <a:pt x="113499" y="103378"/>
                  </a:lnTo>
                  <a:lnTo>
                    <a:pt x="112329" y="104594"/>
                  </a:lnTo>
                  <a:lnTo>
                    <a:pt x="110899" y="105810"/>
                  </a:lnTo>
                  <a:lnTo>
                    <a:pt x="109469" y="106824"/>
                  </a:lnTo>
                  <a:lnTo>
                    <a:pt x="108169" y="107432"/>
                  </a:lnTo>
                  <a:lnTo>
                    <a:pt x="106608" y="108040"/>
                  </a:lnTo>
                  <a:lnTo>
                    <a:pt x="105048" y="108243"/>
                  </a:lnTo>
                  <a:lnTo>
                    <a:pt x="105048" y="108243"/>
                  </a:lnTo>
                  <a:lnTo>
                    <a:pt x="86067" y="108243"/>
                  </a:lnTo>
                  <a:lnTo>
                    <a:pt x="86067" y="108243"/>
                  </a:lnTo>
                  <a:lnTo>
                    <a:pt x="83986" y="111081"/>
                  </a:lnTo>
                  <a:lnTo>
                    <a:pt x="81776" y="113513"/>
                  </a:lnTo>
                  <a:lnTo>
                    <a:pt x="79436" y="115540"/>
                  </a:lnTo>
                  <a:lnTo>
                    <a:pt x="77226" y="117162"/>
                  </a:lnTo>
                  <a:lnTo>
                    <a:pt x="74886" y="118378"/>
                  </a:lnTo>
                  <a:lnTo>
                    <a:pt x="72416" y="119189"/>
                  </a:lnTo>
                  <a:lnTo>
                    <a:pt x="69945" y="119797"/>
                  </a:lnTo>
                  <a:lnTo>
                    <a:pt x="67475" y="120000"/>
                  </a:lnTo>
                  <a:lnTo>
                    <a:pt x="67475" y="120000"/>
                  </a:lnTo>
                  <a:close/>
                  <a:moveTo>
                    <a:pt x="51484" y="101756"/>
                  </a:moveTo>
                  <a:lnTo>
                    <a:pt x="53174" y="104189"/>
                  </a:lnTo>
                  <a:lnTo>
                    <a:pt x="53174" y="104189"/>
                  </a:lnTo>
                  <a:lnTo>
                    <a:pt x="54344" y="105608"/>
                  </a:lnTo>
                  <a:lnTo>
                    <a:pt x="55904" y="106824"/>
                  </a:lnTo>
                  <a:lnTo>
                    <a:pt x="57464" y="108243"/>
                  </a:lnTo>
                  <a:lnTo>
                    <a:pt x="59154" y="109459"/>
                  </a:lnTo>
                  <a:lnTo>
                    <a:pt x="61105" y="110472"/>
                  </a:lnTo>
                  <a:lnTo>
                    <a:pt x="63185" y="111081"/>
                  </a:lnTo>
                  <a:lnTo>
                    <a:pt x="65265" y="111689"/>
                  </a:lnTo>
                  <a:lnTo>
                    <a:pt x="67475" y="111891"/>
                  </a:lnTo>
                  <a:lnTo>
                    <a:pt x="67475" y="111891"/>
                  </a:lnTo>
                  <a:lnTo>
                    <a:pt x="69425" y="111689"/>
                  </a:lnTo>
                  <a:lnTo>
                    <a:pt x="71635" y="111081"/>
                  </a:lnTo>
                  <a:lnTo>
                    <a:pt x="73586" y="110472"/>
                  </a:lnTo>
                  <a:lnTo>
                    <a:pt x="75666" y="109256"/>
                  </a:lnTo>
                  <a:lnTo>
                    <a:pt x="77616" y="107837"/>
                  </a:lnTo>
                  <a:lnTo>
                    <a:pt x="79696" y="105810"/>
                  </a:lnTo>
                  <a:lnTo>
                    <a:pt x="81516" y="103581"/>
                  </a:lnTo>
                  <a:lnTo>
                    <a:pt x="83336" y="101351"/>
                  </a:lnTo>
                  <a:lnTo>
                    <a:pt x="84117" y="100135"/>
                  </a:lnTo>
                  <a:lnTo>
                    <a:pt x="104788" y="100135"/>
                  </a:lnTo>
                  <a:lnTo>
                    <a:pt x="104788" y="100135"/>
                  </a:lnTo>
                  <a:lnTo>
                    <a:pt x="105828" y="100135"/>
                  </a:lnTo>
                  <a:lnTo>
                    <a:pt x="106868" y="99527"/>
                  </a:lnTo>
                  <a:lnTo>
                    <a:pt x="107778" y="99121"/>
                  </a:lnTo>
                  <a:lnTo>
                    <a:pt x="108819" y="98310"/>
                  </a:lnTo>
                  <a:lnTo>
                    <a:pt x="109729" y="97702"/>
                  </a:lnTo>
                  <a:lnTo>
                    <a:pt x="110509" y="96689"/>
                  </a:lnTo>
                  <a:lnTo>
                    <a:pt x="111809" y="94459"/>
                  </a:lnTo>
                  <a:lnTo>
                    <a:pt x="113109" y="92229"/>
                  </a:lnTo>
                  <a:lnTo>
                    <a:pt x="113499" y="90810"/>
                  </a:lnTo>
                  <a:lnTo>
                    <a:pt x="114019" y="89189"/>
                  </a:lnTo>
                  <a:lnTo>
                    <a:pt x="114279" y="87770"/>
                  </a:lnTo>
                  <a:lnTo>
                    <a:pt x="114669" y="86148"/>
                  </a:lnTo>
                  <a:lnTo>
                    <a:pt x="114799" y="84527"/>
                  </a:lnTo>
                  <a:lnTo>
                    <a:pt x="114799" y="82702"/>
                  </a:lnTo>
                  <a:lnTo>
                    <a:pt x="114799" y="82702"/>
                  </a:lnTo>
                  <a:lnTo>
                    <a:pt x="114669" y="79662"/>
                  </a:lnTo>
                  <a:lnTo>
                    <a:pt x="114149" y="76824"/>
                  </a:lnTo>
                  <a:lnTo>
                    <a:pt x="113239" y="74189"/>
                  </a:lnTo>
                  <a:lnTo>
                    <a:pt x="112199" y="71756"/>
                  </a:lnTo>
                  <a:lnTo>
                    <a:pt x="110769" y="69527"/>
                  </a:lnTo>
                  <a:lnTo>
                    <a:pt x="109209" y="67905"/>
                  </a:lnTo>
                  <a:lnTo>
                    <a:pt x="107388" y="66689"/>
                  </a:lnTo>
                  <a:lnTo>
                    <a:pt x="105568" y="66081"/>
                  </a:lnTo>
                  <a:lnTo>
                    <a:pt x="103488" y="65472"/>
                  </a:lnTo>
                  <a:lnTo>
                    <a:pt x="103358" y="62432"/>
                  </a:lnTo>
                  <a:lnTo>
                    <a:pt x="103358" y="62432"/>
                  </a:lnTo>
                  <a:lnTo>
                    <a:pt x="103098" y="60202"/>
                  </a:lnTo>
                  <a:lnTo>
                    <a:pt x="102578" y="57770"/>
                  </a:lnTo>
                  <a:lnTo>
                    <a:pt x="101928" y="55743"/>
                  </a:lnTo>
                  <a:lnTo>
                    <a:pt x="101408" y="53716"/>
                  </a:lnTo>
                  <a:lnTo>
                    <a:pt x="100628" y="51891"/>
                  </a:lnTo>
                  <a:lnTo>
                    <a:pt x="99718" y="49864"/>
                  </a:lnTo>
                  <a:lnTo>
                    <a:pt x="98678" y="48243"/>
                  </a:lnTo>
                  <a:lnTo>
                    <a:pt x="97638" y="46824"/>
                  </a:lnTo>
                  <a:lnTo>
                    <a:pt x="96468" y="45405"/>
                  </a:lnTo>
                  <a:lnTo>
                    <a:pt x="95167" y="43986"/>
                  </a:lnTo>
                  <a:lnTo>
                    <a:pt x="93997" y="42972"/>
                  </a:lnTo>
                  <a:lnTo>
                    <a:pt x="92567" y="41959"/>
                  </a:lnTo>
                  <a:lnTo>
                    <a:pt x="91137" y="41351"/>
                  </a:lnTo>
                  <a:lnTo>
                    <a:pt x="89837" y="40743"/>
                  </a:lnTo>
                  <a:lnTo>
                    <a:pt x="88277" y="40540"/>
                  </a:lnTo>
                  <a:lnTo>
                    <a:pt x="86717" y="40337"/>
                  </a:lnTo>
                  <a:lnTo>
                    <a:pt x="84117" y="40337"/>
                  </a:lnTo>
                  <a:lnTo>
                    <a:pt x="83856" y="36891"/>
                  </a:lnTo>
                  <a:lnTo>
                    <a:pt x="83856" y="36891"/>
                  </a:lnTo>
                  <a:lnTo>
                    <a:pt x="83336" y="33851"/>
                  </a:lnTo>
                  <a:lnTo>
                    <a:pt x="82816" y="31013"/>
                  </a:lnTo>
                  <a:lnTo>
                    <a:pt x="82166" y="28175"/>
                  </a:lnTo>
                  <a:lnTo>
                    <a:pt x="81126" y="25540"/>
                  </a:lnTo>
                  <a:lnTo>
                    <a:pt x="80216" y="23108"/>
                  </a:lnTo>
                  <a:lnTo>
                    <a:pt x="79046" y="20675"/>
                  </a:lnTo>
                  <a:lnTo>
                    <a:pt x="77746" y="18445"/>
                  </a:lnTo>
                  <a:lnTo>
                    <a:pt x="76446" y="16418"/>
                  </a:lnTo>
                  <a:lnTo>
                    <a:pt x="74886" y="14594"/>
                  </a:lnTo>
                  <a:lnTo>
                    <a:pt x="73326" y="12972"/>
                  </a:lnTo>
                  <a:lnTo>
                    <a:pt x="71635" y="11554"/>
                  </a:lnTo>
                  <a:lnTo>
                    <a:pt x="69945" y="10337"/>
                  </a:lnTo>
                  <a:lnTo>
                    <a:pt x="68125" y="9527"/>
                  </a:lnTo>
                  <a:lnTo>
                    <a:pt x="66045" y="8918"/>
                  </a:lnTo>
                  <a:lnTo>
                    <a:pt x="64225" y="8310"/>
                  </a:lnTo>
                  <a:lnTo>
                    <a:pt x="62275" y="8108"/>
                  </a:lnTo>
                  <a:lnTo>
                    <a:pt x="62275" y="8108"/>
                  </a:lnTo>
                  <a:lnTo>
                    <a:pt x="60715" y="8310"/>
                  </a:lnTo>
                  <a:lnTo>
                    <a:pt x="59284" y="8716"/>
                  </a:lnTo>
                  <a:lnTo>
                    <a:pt x="57984" y="8918"/>
                  </a:lnTo>
                  <a:lnTo>
                    <a:pt x="56554" y="9324"/>
                  </a:lnTo>
                  <a:lnTo>
                    <a:pt x="53954" y="10743"/>
                  </a:lnTo>
                  <a:lnTo>
                    <a:pt x="51354" y="12770"/>
                  </a:lnTo>
                  <a:lnTo>
                    <a:pt x="49014" y="15202"/>
                  </a:lnTo>
                  <a:lnTo>
                    <a:pt x="46803" y="18040"/>
                  </a:lnTo>
                  <a:lnTo>
                    <a:pt x="45893" y="19662"/>
                  </a:lnTo>
                  <a:lnTo>
                    <a:pt x="44983" y="21283"/>
                  </a:lnTo>
                  <a:lnTo>
                    <a:pt x="44073" y="23108"/>
                  </a:lnTo>
                  <a:lnTo>
                    <a:pt x="43293" y="24932"/>
                  </a:lnTo>
                  <a:lnTo>
                    <a:pt x="42383" y="27567"/>
                  </a:lnTo>
                  <a:lnTo>
                    <a:pt x="40303" y="26959"/>
                  </a:lnTo>
                  <a:lnTo>
                    <a:pt x="40303" y="26959"/>
                  </a:lnTo>
                  <a:lnTo>
                    <a:pt x="38353" y="26351"/>
                  </a:lnTo>
                  <a:lnTo>
                    <a:pt x="36403" y="26148"/>
                  </a:lnTo>
                  <a:lnTo>
                    <a:pt x="36403" y="26148"/>
                  </a:lnTo>
                  <a:lnTo>
                    <a:pt x="34972" y="26148"/>
                  </a:lnTo>
                  <a:lnTo>
                    <a:pt x="33542" y="26351"/>
                  </a:lnTo>
                  <a:lnTo>
                    <a:pt x="32372" y="26959"/>
                  </a:lnTo>
                  <a:lnTo>
                    <a:pt x="30942" y="27567"/>
                  </a:lnTo>
                  <a:lnTo>
                    <a:pt x="29772" y="28378"/>
                  </a:lnTo>
                  <a:lnTo>
                    <a:pt x="28472" y="29189"/>
                  </a:lnTo>
                  <a:lnTo>
                    <a:pt x="27432" y="30202"/>
                  </a:lnTo>
                  <a:lnTo>
                    <a:pt x="26392" y="31418"/>
                  </a:lnTo>
                  <a:lnTo>
                    <a:pt x="25222" y="32635"/>
                  </a:lnTo>
                  <a:lnTo>
                    <a:pt x="24312" y="34054"/>
                  </a:lnTo>
                  <a:lnTo>
                    <a:pt x="23401" y="35675"/>
                  </a:lnTo>
                  <a:lnTo>
                    <a:pt x="22621" y="37297"/>
                  </a:lnTo>
                  <a:lnTo>
                    <a:pt x="21841" y="39121"/>
                  </a:lnTo>
                  <a:lnTo>
                    <a:pt x="21321" y="40743"/>
                  </a:lnTo>
                  <a:lnTo>
                    <a:pt x="20671" y="42972"/>
                  </a:lnTo>
                  <a:lnTo>
                    <a:pt x="20281" y="44797"/>
                  </a:lnTo>
                  <a:lnTo>
                    <a:pt x="19891" y="47027"/>
                  </a:lnTo>
                  <a:lnTo>
                    <a:pt x="18461" y="47837"/>
                  </a:lnTo>
                  <a:lnTo>
                    <a:pt x="18461" y="47837"/>
                  </a:lnTo>
                  <a:lnTo>
                    <a:pt x="17161" y="48445"/>
                  </a:lnTo>
                  <a:lnTo>
                    <a:pt x="15731" y="49459"/>
                  </a:lnTo>
                  <a:lnTo>
                    <a:pt x="14301" y="50472"/>
                  </a:lnTo>
                  <a:lnTo>
                    <a:pt x="13131" y="51689"/>
                  </a:lnTo>
                  <a:lnTo>
                    <a:pt x="11960" y="53108"/>
                  </a:lnTo>
                  <a:lnTo>
                    <a:pt x="10790" y="54729"/>
                  </a:lnTo>
                  <a:lnTo>
                    <a:pt x="9880" y="56148"/>
                  </a:lnTo>
                  <a:lnTo>
                    <a:pt x="8970" y="58175"/>
                  </a:lnTo>
                  <a:lnTo>
                    <a:pt x="8190" y="60000"/>
                  </a:lnTo>
                  <a:lnTo>
                    <a:pt x="7410" y="61824"/>
                  </a:lnTo>
                  <a:lnTo>
                    <a:pt x="6760" y="63851"/>
                  </a:lnTo>
                  <a:lnTo>
                    <a:pt x="6110" y="66081"/>
                  </a:lnTo>
                  <a:lnTo>
                    <a:pt x="5850" y="68310"/>
                  </a:lnTo>
                  <a:lnTo>
                    <a:pt x="5590" y="70540"/>
                  </a:lnTo>
                  <a:lnTo>
                    <a:pt x="5200" y="72972"/>
                  </a:lnTo>
                  <a:lnTo>
                    <a:pt x="5200" y="75405"/>
                  </a:lnTo>
                  <a:lnTo>
                    <a:pt x="5200" y="75405"/>
                  </a:lnTo>
                  <a:lnTo>
                    <a:pt x="5330" y="78243"/>
                  </a:lnTo>
                  <a:lnTo>
                    <a:pt x="5590" y="81081"/>
                  </a:lnTo>
                  <a:lnTo>
                    <a:pt x="5980" y="83716"/>
                  </a:lnTo>
                  <a:lnTo>
                    <a:pt x="6630" y="86351"/>
                  </a:lnTo>
                  <a:lnTo>
                    <a:pt x="7410" y="88986"/>
                  </a:lnTo>
                  <a:lnTo>
                    <a:pt x="8320" y="91216"/>
                  </a:lnTo>
                  <a:lnTo>
                    <a:pt x="9360" y="93648"/>
                  </a:lnTo>
                  <a:lnTo>
                    <a:pt x="10660" y="95472"/>
                  </a:lnTo>
                  <a:lnTo>
                    <a:pt x="11960" y="97500"/>
                  </a:lnTo>
                  <a:lnTo>
                    <a:pt x="13391" y="99121"/>
                  </a:lnTo>
                  <a:lnTo>
                    <a:pt x="14951" y="100540"/>
                  </a:lnTo>
                  <a:lnTo>
                    <a:pt x="16511" y="101756"/>
                  </a:lnTo>
                  <a:lnTo>
                    <a:pt x="18201" y="102770"/>
                  </a:lnTo>
                  <a:lnTo>
                    <a:pt x="20021" y="103378"/>
                  </a:lnTo>
                  <a:lnTo>
                    <a:pt x="21711" y="103986"/>
                  </a:lnTo>
                  <a:lnTo>
                    <a:pt x="23661" y="103986"/>
                  </a:lnTo>
                  <a:lnTo>
                    <a:pt x="23661" y="103986"/>
                  </a:lnTo>
                  <a:lnTo>
                    <a:pt x="26002" y="103581"/>
                  </a:lnTo>
                  <a:lnTo>
                    <a:pt x="28472" y="102972"/>
                  </a:lnTo>
                  <a:lnTo>
                    <a:pt x="29902" y="102567"/>
                  </a:lnTo>
                  <a:lnTo>
                    <a:pt x="30942" y="103986"/>
                  </a:lnTo>
                  <a:lnTo>
                    <a:pt x="30942" y="103986"/>
                  </a:lnTo>
                  <a:lnTo>
                    <a:pt x="31982" y="105405"/>
                  </a:lnTo>
                  <a:lnTo>
                    <a:pt x="33152" y="106621"/>
                  </a:lnTo>
                  <a:lnTo>
                    <a:pt x="34192" y="107837"/>
                  </a:lnTo>
                  <a:lnTo>
                    <a:pt x="35492" y="108445"/>
                  </a:lnTo>
                  <a:lnTo>
                    <a:pt x="36663" y="109256"/>
                  </a:lnTo>
                  <a:lnTo>
                    <a:pt x="37833" y="109662"/>
                  </a:lnTo>
                  <a:lnTo>
                    <a:pt x="39133" y="109864"/>
                  </a:lnTo>
                  <a:lnTo>
                    <a:pt x="40563" y="110067"/>
                  </a:lnTo>
                  <a:lnTo>
                    <a:pt x="40563" y="110067"/>
                  </a:lnTo>
                  <a:lnTo>
                    <a:pt x="41733" y="109864"/>
                  </a:lnTo>
                  <a:lnTo>
                    <a:pt x="43033" y="109662"/>
                  </a:lnTo>
                  <a:lnTo>
                    <a:pt x="44203" y="109256"/>
                  </a:lnTo>
                  <a:lnTo>
                    <a:pt x="45503" y="108445"/>
                  </a:lnTo>
                  <a:lnTo>
                    <a:pt x="46673" y="107837"/>
                  </a:lnTo>
                  <a:lnTo>
                    <a:pt x="47713" y="106824"/>
                  </a:lnTo>
                  <a:lnTo>
                    <a:pt x="48884" y="105608"/>
                  </a:lnTo>
                  <a:lnTo>
                    <a:pt x="49794" y="104391"/>
                  </a:lnTo>
                  <a:lnTo>
                    <a:pt x="51484" y="101756"/>
                  </a:lnTo>
                  <a:close/>
                </a:path>
              </a:pathLst>
            </a:custGeom>
            <a:solidFill>
              <a:srgbClr val="24ACFF"/>
            </a:solidFill>
            <a:ln w="9525" cap="flat" cmpd="sng">
              <a:solidFill>
                <a:srgbClr val="24ACFF"/>
              </a:solidFill>
              <a:prstDash val="solid"/>
              <a:round/>
              <a:headEnd type="none" w="med" len="med"/>
              <a:tailEnd type="none" w="med" len="med"/>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24ACFF"/>
                </a:solidFill>
                <a:latin typeface="Arial"/>
                <a:ea typeface="Arial"/>
                <a:cs typeface="Arial"/>
                <a:sym typeface="Arial"/>
              </a:endParaRPr>
            </a:p>
          </p:txBody>
        </p:sp>
      </p:grpSp>
      <p:sp>
        <p:nvSpPr>
          <p:cNvPr id="1551" name="Shape 1551"/>
          <p:cNvSpPr/>
          <p:nvPr/>
        </p:nvSpPr>
        <p:spPr>
          <a:xfrm>
            <a:off x="5280848" y="3943337"/>
            <a:ext cx="1498711" cy="367035"/>
          </a:xfrm>
          <a:prstGeom prst="rect">
            <a:avLst/>
          </a:prstGeom>
          <a:solidFill>
            <a:schemeClr val="lt1"/>
          </a:solidFill>
          <a:ln>
            <a:noFill/>
          </a:ln>
        </p:spPr>
        <p:txBody>
          <a:bodyPr lIns="0" tIns="0" rIns="0" bIns="0" anchor="ctr" anchorCtr="0">
            <a:noAutofit/>
          </a:bodyPr>
          <a:lstStyle/>
          <a:p>
            <a:pPr marL="0" marR="0" lvl="0" indent="457200" algn="l" rtl="0">
              <a:lnSpc>
                <a:spcPct val="100000"/>
              </a:lnSpc>
              <a:spcBef>
                <a:spcPts val="0"/>
              </a:spcBef>
              <a:spcAft>
                <a:spcPts val="0"/>
              </a:spcAft>
              <a:buClr>
                <a:schemeClr val="accent3"/>
              </a:buClr>
              <a:buSzPct val="25000"/>
              <a:buFont typeface="Arial"/>
              <a:buNone/>
            </a:pPr>
            <a:r>
              <a:rPr lang="en" sz="900" b="0" i="0" u="none" strike="noStrike" cap="none">
                <a:solidFill>
                  <a:srgbClr val="24ACFF"/>
                </a:solidFill>
                <a:latin typeface="Arial"/>
                <a:ea typeface="Arial"/>
                <a:cs typeface="Arial"/>
                <a:sym typeface="Arial"/>
              </a:rPr>
              <a:t>Physical/Converged</a:t>
            </a:r>
          </a:p>
        </p:txBody>
      </p:sp>
      <p:grpSp>
        <p:nvGrpSpPr>
          <p:cNvPr id="1552" name="Shape 1552"/>
          <p:cNvGrpSpPr/>
          <p:nvPr/>
        </p:nvGrpSpPr>
        <p:grpSpPr>
          <a:xfrm>
            <a:off x="5303756" y="3997727"/>
            <a:ext cx="321310" cy="246720"/>
            <a:chOff x="1977" y="2403"/>
            <a:chExt cx="391" cy="300"/>
          </a:xfrm>
        </p:grpSpPr>
        <p:sp>
          <p:nvSpPr>
            <p:cNvPr id="1553" name="Shape 1553"/>
            <p:cNvSpPr/>
            <p:nvPr/>
          </p:nvSpPr>
          <p:spPr>
            <a:xfrm>
              <a:off x="1977" y="2445"/>
              <a:ext cx="122" cy="217"/>
            </a:xfrm>
            <a:custGeom>
              <a:avLst/>
              <a:gdLst/>
              <a:ahLst/>
              <a:cxnLst/>
              <a:rect l="0" t="0" r="0" b="0"/>
              <a:pathLst>
                <a:path w="120000" h="120000" extrusionOk="0">
                  <a:moveTo>
                    <a:pt x="120000" y="120000"/>
                  </a:moveTo>
                  <a:lnTo>
                    <a:pt x="0" y="120000"/>
                  </a:lnTo>
                  <a:lnTo>
                    <a:pt x="0" y="0"/>
                  </a:lnTo>
                  <a:lnTo>
                    <a:pt x="120000" y="0"/>
                  </a:lnTo>
                  <a:lnTo>
                    <a:pt x="120000" y="120000"/>
                  </a:lnTo>
                  <a:close/>
                  <a:moveTo>
                    <a:pt x="11707" y="112811"/>
                  </a:moveTo>
                  <a:lnTo>
                    <a:pt x="107317" y="112811"/>
                  </a:lnTo>
                  <a:lnTo>
                    <a:pt x="107317" y="6635"/>
                  </a:lnTo>
                  <a:lnTo>
                    <a:pt x="11707" y="6635"/>
                  </a:lnTo>
                  <a:lnTo>
                    <a:pt x="11707" y="112811"/>
                  </a:lnTo>
                  <a:close/>
                </a:path>
              </a:pathLst>
            </a:cu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4" name="Shape 1554"/>
            <p:cNvSpPr/>
            <p:nvPr/>
          </p:nvSpPr>
          <p:spPr>
            <a:xfrm>
              <a:off x="2245" y="2445"/>
              <a:ext cx="122" cy="217"/>
            </a:xfrm>
            <a:custGeom>
              <a:avLst/>
              <a:gdLst/>
              <a:ahLst/>
              <a:cxnLst/>
              <a:rect l="0" t="0" r="0" b="0"/>
              <a:pathLst>
                <a:path w="120000" h="120000" extrusionOk="0">
                  <a:moveTo>
                    <a:pt x="120000" y="120000"/>
                  </a:moveTo>
                  <a:lnTo>
                    <a:pt x="0" y="120000"/>
                  </a:lnTo>
                  <a:lnTo>
                    <a:pt x="0" y="0"/>
                  </a:lnTo>
                  <a:lnTo>
                    <a:pt x="120000" y="0"/>
                  </a:lnTo>
                  <a:lnTo>
                    <a:pt x="120000" y="120000"/>
                  </a:lnTo>
                  <a:close/>
                  <a:moveTo>
                    <a:pt x="11707" y="112811"/>
                  </a:moveTo>
                  <a:lnTo>
                    <a:pt x="108292" y="112811"/>
                  </a:lnTo>
                  <a:lnTo>
                    <a:pt x="108292" y="6635"/>
                  </a:lnTo>
                  <a:lnTo>
                    <a:pt x="11707" y="6635"/>
                  </a:lnTo>
                  <a:lnTo>
                    <a:pt x="11707" y="112811"/>
                  </a:lnTo>
                  <a:close/>
                </a:path>
              </a:pathLst>
            </a:cu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5" name="Shape 1555"/>
            <p:cNvSpPr/>
            <p:nvPr/>
          </p:nvSpPr>
          <p:spPr>
            <a:xfrm>
              <a:off x="2087" y="2403"/>
              <a:ext cx="171" cy="300"/>
            </a:xfrm>
            <a:custGeom>
              <a:avLst/>
              <a:gdLst/>
              <a:ahLst/>
              <a:cxnLst/>
              <a:rect l="0" t="0" r="0" b="0"/>
              <a:pathLst>
                <a:path w="120000" h="120000" extrusionOk="0">
                  <a:moveTo>
                    <a:pt x="120000" y="120000"/>
                  </a:moveTo>
                  <a:lnTo>
                    <a:pt x="0" y="120000"/>
                  </a:lnTo>
                  <a:lnTo>
                    <a:pt x="0" y="0"/>
                  </a:lnTo>
                  <a:lnTo>
                    <a:pt x="120000" y="0"/>
                  </a:lnTo>
                  <a:lnTo>
                    <a:pt x="120000" y="120000"/>
                  </a:lnTo>
                  <a:close/>
                  <a:moveTo>
                    <a:pt x="9122" y="115215"/>
                  </a:moveTo>
                  <a:lnTo>
                    <a:pt x="111578" y="115215"/>
                  </a:lnTo>
                  <a:lnTo>
                    <a:pt x="111578" y="4784"/>
                  </a:lnTo>
                  <a:lnTo>
                    <a:pt x="9122" y="4784"/>
                  </a:lnTo>
                  <a:lnTo>
                    <a:pt x="9122" y="115215"/>
                  </a:lnTo>
                  <a:close/>
                </a:path>
              </a:pathLst>
            </a:cu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6" name="Shape 1556"/>
            <p:cNvSpPr/>
            <p:nvPr/>
          </p:nvSpPr>
          <p:spPr>
            <a:xfrm>
              <a:off x="2002" y="260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7" name="Shape 1557"/>
            <p:cNvSpPr/>
            <p:nvPr/>
          </p:nvSpPr>
          <p:spPr>
            <a:xfrm>
              <a:off x="2002" y="2579"/>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8" name="Shape 1558"/>
            <p:cNvSpPr/>
            <p:nvPr/>
          </p:nvSpPr>
          <p:spPr>
            <a:xfrm>
              <a:off x="2002" y="2560"/>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59" name="Shape 1559"/>
            <p:cNvSpPr/>
            <p:nvPr/>
          </p:nvSpPr>
          <p:spPr>
            <a:xfrm>
              <a:off x="2002" y="2539"/>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0" name="Shape 1560"/>
            <p:cNvSpPr/>
            <p:nvPr/>
          </p:nvSpPr>
          <p:spPr>
            <a:xfrm>
              <a:off x="2002" y="252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1" name="Shape 1561"/>
            <p:cNvSpPr/>
            <p:nvPr/>
          </p:nvSpPr>
          <p:spPr>
            <a:xfrm>
              <a:off x="2002" y="2500"/>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2" name="Shape 1562"/>
            <p:cNvSpPr/>
            <p:nvPr/>
          </p:nvSpPr>
          <p:spPr>
            <a:xfrm>
              <a:off x="2002" y="248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3" name="Shape 1563"/>
            <p:cNvSpPr/>
            <p:nvPr/>
          </p:nvSpPr>
          <p:spPr>
            <a:xfrm>
              <a:off x="2270" y="260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4" name="Shape 1564"/>
            <p:cNvSpPr/>
            <p:nvPr/>
          </p:nvSpPr>
          <p:spPr>
            <a:xfrm>
              <a:off x="2270" y="2579"/>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5" name="Shape 1565"/>
            <p:cNvSpPr/>
            <p:nvPr/>
          </p:nvSpPr>
          <p:spPr>
            <a:xfrm>
              <a:off x="2270" y="2560"/>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6" name="Shape 1566"/>
            <p:cNvSpPr/>
            <p:nvPr/>
          </p:nvSpPr>
          <p:spPr>
            <a:xfrm>
              <a:off x="2270" y="2539"/>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7" name="Shape 1567"/>
            <p:cNvSpPr/>
            <p:nvPr/>
          </p:nvSpPr>
          <p:spPr>
            <a:xfrm>
              <a:off x="2270" y="252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8" name="Shape 1568"/>
            <p:cNvSpPr/>
            <p:nvPr/>
          </p:nvSpPr>
          <p:spPr>
            <a:xfrm>
              <a:off x="2270" y="2500"/>
              <a:ext cx="72" cy="9"/>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69" name="Shape 1569"/>
            <p:cNvSpPr/>
            <p:nvPr/>
          </p:nvSpPr>
          <p:spPr>
            <a:xfrm>
              <a:off x="2270" y="2480"/>
              <a:ext cx="72" cy="7"/>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0" name="Shape 1570"/>
            <p:cNvSpPr/>
            <p:nvPr/>
          </p:nvSpPr>
          <p:spPr>
            <a:xfrm>
              <a:off x="2120" y="2643"/>
              <a:ext cx="103" cy="11"/>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1" name="Shape 1571"/>
            <p:cNvSpPr/>
            <p:nvPr/>
          </p:nvSpPr>
          <p:spPr>
            <a:xfrm>
              <a:off x="2120" y="2612"/>
              <a:ext cx="103" cy="13"/>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2" name="Shape 1572"/>
            <p:cNvSpPr/>
            <p:nvPr/>
          </p:nvSpPr>
          <p:spPr>
            <a:xfrm>
              <a:off x="2120" y="2468"/>
              <a:ext cx="103" cy="11"/>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3" name="Shape 1573"/>
            <p:cNvSpPr/>
            <p:nvPr/>
          </p:nvSpPr>
          <p:spPr>
            <a:xfrm>
              <a:off x="2120" y="2437"/>
              <a:ext cx="103" cy="13"/>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4" name="Shape 1574"/>
            <p:cNvSpPr/>
            <p:nvPr/>
          </p:nvSpPr>
          <p:spPr>
            <a:xfrm>
              <a:off x="2120" y="2525"/>
              <a:ext cx="103" cy="14"/>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5" name="Shape 1575"/>
            <p:cNvSpPr/>
            <p:nvPr/>
          </p:nvSpPr>
          <p:spPr>
            <a:xfrm>
              <a:off x="2120" y="2496"/>
              <a:ext cx="103" cy="11"/>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6" name="Shape 1576"/>
            <p:cNvSpPr/>
            <p:nvPr/>
          </p:nvSpPr>
          <p:spPr>
            <a:xfrm>
              <a:off x="2120" y="2584"/>
              <a:ext cx="103" cy="13"/>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77" name="Shape 1577"/>
            <p:cNvSpPr/>
            <p:nvPr/>
          </p:nvSpPr>
          <p:spPr>
            <a:xfrm>
              <a:off x="2120" y="2554"/>
              <a:ext cx="103" cy="11"/>
            </a:xfrm>
            <a:prstGeom prst="rect">
              <a:avLst/>
            </a:prstGeom>
            <a:solidFill>
              <a:srgbClr val="24ACFF"/>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pic>
        <p:nvPicPr>
          <p:cNvPr id="266" name="Shape 1088" descr="PPT Setup-5.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0" y="4232148"/>
            <a:ext cx="9144000" cy="911352"/>
          </a:xfrm>
          <a:prstGeom prst="rect">
            <a:avLst/>
          </a:prstGeom>
          <a:noFill/>
          <a:ln>
            <a:noFill/>
          </a:ln>
        </p:spPr>
      </p:pic>
      <p:sp>
        <p:nvSpPr>
          <p:cNvPr id="1315" name="Shape 1315"/>
          <p:cNvSpPr txBox="1"/>
          <p:nvPr/>
        </p:nvSpPr>
        <p:spPr>
          <a:xfrm>
            <a:off x="0" y="4937257"/>
            <a:ext cx="7616100" cy="206242"/>
          </a:xfrm>
          <a:prstGeom prst="rect">
            <a:avLst/>
          </a:prstGeom>
          <a:noFill/>
          <a:ln>
            <a:noFill/>
          </a:ln>
        </p:spPr>
        <p:txBody>
          <a:bodyPr lIns="91425" tIns="91425" rIns="91425" bIns="91425" anchor="ctr" anchorCtr="0">
            <a:noAutofit/>
          </a:bodyPr>
          <a:lstStyle/>
          <a:p>
            <a:pPr marL="227013" marR="0" lvl="0" indent="-227013" rtl="0">
              <a:spcBef>
                <a:spcPts val="0"/>
              </a:spcBef>
              <a:buClr>
                <a:schemeClr val="lt1"/>
              </a:buClr>
              <a:buSzPct val="95454"/>
              <a:buFont typeface="Arial"/>
              <a:buChar char="+"/>
            </a:pPr>
            <a:r>
              <a:rPr lang="en" sz="900" dirty="0">
                <a:solidFill>
                  <a:schemeClr val="lt1"/>
                </a:solidFill>
                <a:latin typeface="Arial"/>
                <a:ea typeface="Arial"/>
                <a:cs typeface="Arial"/>
                <a:sym typeface="Arial"/>
              </a:rPr>
              <a:t>Existing on prem infrastructure (e.g. RHEL/Ubuntu, Windows, ++)</a:t>
            </a:r>
          </a:p>
        </p:txBody>
      </p:sp>
      <p:sp>
        <p:nvSpPr>
          <p:cNvPr id="158" name="Shape 458"/>
          <p:cNvSpPr txBox="1">
            <a:spLocks/>
          </p:cNvSpPr>
          <p:nvPr/>
        </p:nvSpPr>
        <p:spPr>
          <a:xfrm>
            <a:off x="242888" y="207982"/>
            <a:ext cx="8643937" cy="613170"/>
          </a:xfrm>
          <a:prstGeom prst="rect">
            <a:avLst/>
          </a:prstGeom>
          <a:noFill/>
          <a:ln>
            <a:noFill/>
          </a:ln>
        </p:spPr>
        <p:txBody>
          <a:bodyPr lIns="91425" tIns="45700" rIns="91425" bIns="45700" anchor="ctr" anchorCtr="0">
            <a:noAutofit/>
          </a:bodyPr>
          <a:lstStyle>
            <a:lvl1pPr marL="0" marR="0" lvl="0" indent="0" algn="l" defTabSz="457200" rtl="0" eaLnBrk="1" latinLnBrk="0" hangingPunct="1">
              <a:lnSpc>
                <a:spcPct val="100000"/>
              </a:lnSpc>
              <a:spcBef>
                <a:spcPts val="0"/>
              </a:spcBef>
              <a:spcAft>
                <a:spcPts val="0"/>
              </a:spcAft>
              <a:buClr>
                <a:schemeClr val="dk2"/>
              </a:buClr>
              <a:buFont typeface="Arial"/>
              <a:buNone/>
              <a:defRPr sz="3200" b="0" i="0" u="none" strike="noStrike" kern="1200" cap="none">
                <a:solidFill>
                  <a:schemeClr val="dk2"/>
                </a:solidFill>
                <a:latin typeface="Arial"/>
                <a:ea typeface="Arial"/>
                <a:cs typeface="Arial"/>
                <a:sym typeface="Arial"/>
              </a:defRPr>
            </a:lvl1pPr>
            <a:lvl2pPr marL="0" marR="0" lvl="1" indent="0" algn="l" rtl="0">
              <a:spcBef>
                <a:spcPts val="0"/>
              </a:spcBef>
              <a:buFont typeface="Arial"/>
              <a:buNone/>
              <a:defRPr sz="1800"/>
            </a:lvl2pPr>
            <a:lvl3pPr marL="0" marR="0" lvl="2" indent="0" algn="l" rtl="0">
              <a:spcBef>
                <a:spcPts val="0"/>
              </a:spcBef>
              <a:buFont typeface="Arial"/>
              <a:buNone/>
              <a:defRPr sz="1800"/>
            </a:lvl3pPr>
            <a:lvl4pPr marL="0" marR="0" lvl="3" indent="0" algn="l" rtl="0">
              <a:spcBef>
                <a:spcPts val="0"/>
              </a:spcBef>
              <a:buFont typeface="Arial"/>
              <a:buNone/>
              <a:defRPr sz="1800"/>
            </a:lvl4pPr>
            <a:lvl5pPr marL="0" marR="0" lvl="4" indent="0" algn="l" rtl="0">
              <a:spcBef>
                <a:spcPts val="0"/>
              </a:spcBef>
              <a:buFont typeface="Arial"/>
              <a:buNone/>
              <a:defRPr sz="1800"/>
            </a:lvl5pPr>
            <a:lvl6pPr marL="0" marR="0" lvl="5" indent="0" algn="l" rtl="0">
              <a:spcBef>
                <a:spcPts val="0"/>
              </a:spcBef>
              <a:buFont typeface="Arial"/>
              <a:buNone/>
              <a:defRPr sz="1800"/>
            </a:lvl6pPr>
            <a:lvl7pPr marL="0" marR="0" lvl="6" indent="0" algn="l" rtl="0">
              <a:spcBef>
                <a:spcPts val="0"/>
              </a:spcBef>
              <a:buFont typeface="Arial"/>
              <a:buNone/>
              <a:defRPr sz="1800"/>
            </a:lvl7pPr>
            <a:lvl8pPr marL="0" marR="0" lvl="7" indent="0" algn="l" rtl="0">
              <a:spcBef>
                <a:spcPts val="0"/>
              </a:spcBef>
              <a:buFont typeface="Arial"/>
              <a:buNone/>
              <a:defRPr sz="1800"/>
            </a:lvl8pPr>
            <a:lvl9pPr marL="0" marR="0" lvl="8" indent="0" algn="l" rtl="0">
              <a:spcBef>
                <a:spcPts val="0"/>
              </a:spcBef>
              <a:buFont typeface="Arial"/>
              <a:buNone/>
              <a:defRPr sz="1800"/>
            </a:lvl9pPr>
          </a:lstStyle>
          <a:p>
            <a:pPr>
              <a:buSzPct val="25000"/>
            </a:pPr>
            <a:r>
              <a:rPr lang="en-US" dirty="0" err="1" smtClean="0">
                <a:solidFill>
                  <a:srgbClr val="24ACFF"/>
                </a:solidFill>
              </a:rPr>
              <a:t>Docker</a:t>
            </a:r>
            <a:r>
              <a:rPr lang="en-US" dirty="0" smtClean="0">
                <a:solidFill>
                  <a:srgbClr val="24ACFF"/>
                </a:solidFill>
              </a:rPr>
              <a:t> Datacenter – </a:t>
            </a:r>
            <a:r>
              <a:rPr lang="en-US" dirty="0" err="1" smtClean="0">
                <a:solidFill>
                  <a:srgbClr val="24ACFF"/>
                </a:solidFill>
              </a:rPr>
              <a:t>CaaS</a:t>
            </a:r>
            <a:r>
              <a:rPr lang="en-US" dirty="0" smtClean="0">
                <a:solidFill>
                  <a:srgbClr val="24ACFF"/>
                </a:solidFill>
              </a:rPr>
              <a:t> for Enterprise</a:t>
            </a:r>
            <a:endParaRPr lang="en" dirty="0">
              <a:solidFill>
                <a:srgbClr val="24ACFF"/>
              </a:solidFill>
            </a:endParaRPr>
          </a:p>
        </p:txBody>
      </p:sp>
    </p:spTree>
    <p:extLst>
      <p:ext uri="{BB962C8B-B14F-4D97-AF65-F5344CB8AC3E}">
        <p14:creationId xmlns:p14="http://schemas.microsoft.com/office/powerpoint/2010/main" val="62857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Rectangle 80"/>
          <p:cNvSpPr/>
          <p:nvPr/>
        </p:nvSpPr>
        <p:spPr>
          <a:xfrm>
            <a:off x="2542384" y="1088297"/>
            <a:ext cx="3271481" cy="2851232"/>
          </a:xfrm>
          <a:prstGeom prst="rect">
            <a:avLst/>
          </a:prstGeom>
          <a:solidFill>
            <a:schemeClr val="bg1"/>
          </a:solidFill>
          <a:ln>
            <a:solidFill>
              <a:schemeClr val="bg1">
                <a:lumMod val="65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ight Arrow 86"/>
          <p:cNvSpPr/>
          <p:nvPr/>
        </p:nvSpPr>
        <p:spPr>
          <a:xfrm rot="10800000">
            <a:off x="2102560" y="1970532"/>
            <a:ext cx="374112" cy="30658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7" name="Right Arrow 106"/>
          <p:cNvSpPr/>
          <p:nvPr/>
        </p:nvSpPr>
        <p:spPr>
          <a:xfrm>
            <a:off x="5902960" y="2530421"/>
            <a:ext cx="370518" cy="30658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err="1">
                <a:solidFill>
                  <a:srgbClr val="24ACFF"/>
                </a:solidFill>
              </a:rPr>
              <a:t>Docker</a:t>
            </a:r>
            <a:r>
              <a:rPr lang="en-US" dirty="0">
                <a:solidFill>
                  <a:srgbClr val="24ACFF"/>
                </a:solidFill>
              </a:rPr>
              <a:t> Datacenter – </a:t>
            </a:r>
            <a:r>
              <a:rPr lang="en-US" dirty="0" err="1">
                <a:solidFill>
                  <a:srgbClr val="24ACFF"/>
                </a:solidFill>
              </a:rPr>
              <a:t>CaaS</a:t>
            </a:r>
            <a:r>
              <a:rPr lang="en-US" dirty="0">
                <a:solidFill>
                  <a:srgbClr val="24ACFF"/>
                </a:solidFill>
              </a:rPr>
              <a:t> for Enterprise</a:t>
            </a:r>
          </a:p>
        </p:txBody>
      </p:sp>
      <p:sp>
        <p:nvSpPr>
          <p:cNvPr id="91" name="Rectangle 90"/>
          <p:cNvSpPr/>
          <p:nvPr/>
        </p:nvSpPr>
        <p:spPr>
          <a:xfrm>
            <a:off x="773024" y="1612375"/>
            <a:ext cx="1280160" cy="511450"/>
          </a:xfrm>
          <a:prstGeom prst="rect">
            <a:avLst/>
          </a:prstGeom>
          <a:solidFill>
            <a:srgbClr val="24ACFF"/>
          </a:solidFill>
          <a:ln w="12700">
            <a:solidFill>
              <a:srgbClr val="24ACFF"/>
            </a:solidFill>
          </a:ln>
        </p:spPr>
        <p:style>
          <a:lnRef idx="2">
            <a:schemeClr val="accent3">
              <a:shade val="50000"/>
            </a:schemeClr>
          </a:lnRef>
          <a:fillRef idx="1">
            <a:schemeClr val="accent3"/>
          </a:fillRef>
          <a:effectRef idx="0">
            <a:schemeClr val="accent3"/>
          </a:effectRef>
          <a:fontRef idx="minor">
            <a:schemeClr val="lt1"/>
          </a:fontRef>
        </p:style>
        <p:txBody>
          <a:bodyPr lIns="640080" rtlCol="0" anchor="ctr"/>
          <a:lstStyle/>
          <a:p>
            <a:r>
              <a:rPr lang="en-US" sz="1200" dirty="0" smtClean="0">
                <a:latin typeface="Arial" panose="020B0604020202020204" pitchFamily="34" charset="0"/>
                <a:cs typeface="Arial" panose="020B0604020202020204" pitchFamily="34" charset="0"/>
              </a:rPr>
              <a:t>Client</a:t>
            </a:r>
            <a:endParaRPr lang="en-US" sz="1200" dirty="0">
              <a:latin typeface="Arial" panose="020B0604020202020204" pitchFamily="34" charset="0"/>
              <a:cs typeface="Arial" panose="020B0604020202020204" pitchFamily="34" charset="0"/>
            </a:endParaRPr>
          </a:p>
        </p:txBody>
      </p:sp>
      <p:sp>
        <p:nvSpPr>
          <p:cNvPr id="85" name="Rectangle 84"/>
          <p:cNvSpPr/>
          <p:nvPr/>
        </p:nvSpPr>
        <p:spPr>
          <a:xfrm>
            <a:off x="773024" y="2203413"/>
            <a:ext cx="1280160" cy="511450"/>
          </a:xfrm>
          <a:prstGeom prst="rect">
            <a:avLst/>
          </a:prstGeom>
          <a:solidFill>
            <a:srgbClr val="24ACFF"/>
          </a:solidFill>
          <a:ln w="12700">
            <a:solidFill>
              <a:srgbClr val="24ACFF"/>
            </a:solidFill>
          </a:ln>
        </p:spPr>
        <p:style>
          <a:lnRef idx="2">
            <a:schemeClr val="accent3">
              <a:shade val="50000"/>
            </a:schemeClr>
          </a:lnRef>
          <a:fillRef idx="1">
            <a:schemeClr val="accent3"/>
          </a:fillRef>
          <a:effectRef idx="0">
            <a:schemeClr val="accent3"/>
          </a:effectRef>
          <a:fontRef idx="minor">
            <a:schemeClr val="lt1"/>
          </a:fontRef>
        </p:style>
        <p:txBody>
          <a:bodyPr lIns="502920" rIns="0" rtlCol="0" anchor="ctr"/>
          <a:lstStyle/>
          <a:p>
            <a:r>
              <a:rPr lang="en-US" sz="1200" dirty="0" smtClean="0">
                <a:latin typeface="Arial" panose="020B0604020202020204" pitchFamily="34" charset="0"/>
                <a:cs typeface="Arial" panose="020B0604020202020204" pitchFamily="34" charset="0"/>
              </a:rPr>
              <a:t>Compose</a:t>
            </a:r>
            <a:endParaRPr lang="en-US" sz="1200" dirty="0">
              <a:latin typeface="Arial" panose="020B0604020202020204" pitchFamily="34" charset="0"/>
              <a:cs typeface="Arial" panose="020B0604020202020204" pitchFamily="34" charset="0"/>
            </a:endParaRPr>
          </a:p>
        </p:txBody>
      </p:sp>
      <p:sp>
        <p:nvSpPr>
          <p:cNvPr id="57" name="TextBox 56"/>
          <p:cNvSpPr txBox="1"/>
          <p:nvPr/>
        </p:nvSpPr>
        <p:spPr>
          <a:xfrm flipH="1">
            <a:off x="6416036" y="1163079"/>
            <a:ext cx="2302287"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Partner Integrations</a:t>
            </a:r>
            <a:endParaRPr lang="en-US" sz="1600" dirty="0">
              <a:latin typeface="Arial" panose="020B0604020202020204" pitchFamily="34" charset="0"/>
              <a:cs typeface="Arial" panose="020B0604020202020204" pitchFamily="34" charset="0"/>
            </a:endParaRPr>
          </a:p>
        </p:txBody>
      </p:sp>
      <p:sp>
        <p:nvSpPr>
          <p:cNvPr id="104" name="TextBox 103"/>
          <p:cNvSpPr txBox="1"/>
          <p:nvPr/>
        </p:nvSpPr>
        <p:spPr>
          <a:xfrm flipH="1">
            <a:off x="360859" y="1163079"/>
            <a:ext cx="1970301"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Docker Interfaces</a:t>
            </a:r>
            <a:endParaRPr lang="en-US" sz="1600" dirty="0">
              <a:latin typeface="Arial" panose="020B0604020202020204" pitchFamily="34" charset="0"/>
              <a:cs typeface="Arial" panose="020B0604020202020204" pitchFamily="34" charset="0"/>
            </a:endParaRPr>
          </a:p>
        </p:txBody>
      </p:sp>
      <p:sp>
        <p:nvSpPr>
          <p:cNvPr id="41" name="Rectangle 40"/>
          <p:cNvSpPr/>
          <p:nvPr/>
        </p:nvSpPr>
        <p:spPr>
          <a:xfrm>
            <a:off x="7646254" y="1617447"/>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548640" rtlCol="0" anchor="ctr"/>
          <a:lstStyle/>
          <a:p>
            <a:r>
              <a:rPr lang="en-US" sz="1100" dirty="0">
                <a:latin typeface="Arial" panose="020B0604020202020204" pitchFamily="34" charset="0"/>
                <a:cs typeface="Arial" panose="020B0604020202020204" pitchFamily="34" charset="0"/>
              </a:rPr>
              <a:t>Volume</a:t>
            </a:r>
          </a:p>
          <a:p>
            <a:r>
              <a:rPr lang="en-US" sz="1100" dirty="0">
                <a:latin typeface="Arial" panose="020B0604020202020204" pitchFamily="34" charset="0"/>
                <a:cs typeface="Arial" panose="020B0604020202020204" pitchFamily="34" charset="0"/>
              </a:rPr>
              <a:t>Plug-ins</a:t>
            </a:r>
          </a:p>
        </p:txBody>
      </p:sp>
      <p:sp>
        <p:nvSpPr>
          <p:cNvPr id="42" name="Rectangle 41"/>
          <p:cNvSpPr/>
          <p:nvPr/>
        </p:nvSpPr>
        <p:spPr>
          <a:xfrm>
            <a:off x="6353914" y="2229141"/>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457200" rtlCol="0" anchor="ctr"/>
          <a:lstStyle/>
          <a:p>
            <a:pPr algn="ctr"/>
            <a:r>
              <a:rPr lang="en-US" sz="1100" dirty="0">
                <a:latin typeface="Arial" panose="020B0604020202020204" pitchFamily="34" charset="0"/>
                <a:cs typeface="Arial" panose="020B0604020202020204" pitchFamily="34" charset="0"/>
              </a:rPr>
              <a:t>Monitoring</a:t>
            </a:r>
          </a:p>
        </p:txBody>
      </p:sp>
      <p:sp>
        <p:nvSpPr>
          <p:cNvPr id="43" name="Rectangle 42"/>
          <p:cNvSpPr/>
          <p:nvPr/>
        </p:nvSpPr>
        <p:spPr>
          <a:xfrm>
            <a:off x="7646254" y="2229141"/>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457200" rtlCol="0" anchor="ctr"/>
          <a:lstStyle/>
          <a:p>
            <a:pPr algn="ctr"/>
            <a:r>
              <a:rPr lang="en-US" sz="1100" dirty="0">
                <a:latin typeface="Arial" panose="020B0604020202020204" pitchFamily="34" charset="0"/>
                <a:cs typeface="Arial" panose="020B0604020202020204" pitchFamily="34" charset="0"/>
              </a:rPr>
              <a:t>Logging</a:t>
            </a:r>
          </a:p>
        </p:txBody>
      </p:sp>
      <p:sp>
        <p:nvSpPr>
          <p:cNvPr id="44" name="Rectangle 43"/>
          <p:cNvSpPr/>
          <p:nvPr/>
        </p:nvSpPr>
        <p:spPr>
          <a:xfrm>
            <a:off x="6353914" y="1617447"/>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548640" rtlCol="0" anchor="ctr"/>
          <a:lstStyle/>
          <a:p>
            <a:r>
              <a:rPr lang="en-US" sz="1100" dirty="0">
                <a:latin typeface="Arial" panose="020B0604020202020204" pitchFamily="34" charset="0"/>
                <a:cs typeface="Arial" panose="020B0604020202020204" pitchFamily="34" charset="0"/>
              </a:rPr>
              <a:t>Network</a:t>
            </a:r>
          </a:p>
          <a:p>
            <a:r>
              <a:rPr lang="en-US" sz="1100" dirty="0">
                <a:latin typeface="Arial" panose="020B0604020202020204" pitchFamily="34" charset="0"/>
                <a:cs typeface="Arial" panose="020B0604020202020204" pitchFamily="34" charset="0"/>
              </a:rPr>
              <a:t>Plug-ins</a:t>
            </a:r>
          </a:p>
        </p:txBody>
      </p:sp>
      <p:grpSp>
        <p:nvGrpSpPr>
          <p:cNvPr id="58" name="Group 57"/>
          <p:cNvGrpSpPr/>
          <p:nvPr/>
        </p:nvGrpSpPr>
        <p:grpSpPr>
          <a:xfrm>
            <a:off x="6438672" y="2364886"/>
            <a:ext cx="332054" cy="269830"/>
            <a:chOff x="-5046663" y="-195262"/>
            <a:chExt cx="906463" cy="736600"/>
          </a:xfrm>
          <a:solidFill>
            <a:schemeClr val="bg1"/>
          </a:solidFill>
        </p:grpSpPr>
        <p:sp>
          <p:nvSpPr>
            <p:cNvPr id="59" name="Freeform 29"/>
            <p:cNvSpPr>
              <a:spLocks noEditPoints="1"/>
            </p:cNvSpPr>
            <p:nvPr/>
          </p:nvSpPr>
          <p:spPr bwMode="auto">
            <a:xfrm>
              <a:off x="-5046663" y="-195262"/>
              <a:ext cx="906463" cy="736600"/>
            </a:xfrm>
            <a:custGeom>
              <a:avLst/>
              <a:gdLst>
                <a:gd name="T0" fmla="*/ 270 w 288"/>
                <a:gd name="T1" fmla="*/ 0 h 234"/>
                <a:gd name="T2" fmla="*/ 18 w 288"/>
                <a:gd name="T3" fmla="*/ 0 h 234"/>
                <a:gd name="T4" fmla="*/ 0 w 288"/>
                <a:gd name="T5" fmla="*/ 18 h 234"/>
                <a:gd name="T6" fmla="*/ 0 w 288"/>
                <a:gd name="T7" fmla="*/ 189 h 234"/>
                <a:gd name="T8" fmla="*/ 18 w 288"/>
                <a:gd name="T9" fmla="*/ 207 h 234"/>
                <a:gd name="T10" fmla="*/ 126 w 288"/>
                <a:gd name="T11" fmla="*/ 207 h 234"/>
                <a:gd name="T12" fmla="*/ 126 w 288"/>
                <a:gd name="T13" fmla="*/ 225 h 234"/>
                <a:gd name="T14" fmla="*/ 90 w 288"/>
                <a:gd name="T15" fmla="*/ 225 h 234"/>
                <a:gd name="T16" fmla="*/ 90 w 288"/>
                <a:gd name="T17" fmla="*/ 234 h 234"/>
                <a:gd name="T18" fmla="*/ 198 w 288"/>
                <a:gd name="T19" fmla="*/ 234 h 234"/>
                <a:gd name="T20" fmla="*/ 198 w 288"/>
                <a:gd name="T21" fmla="*/ 225 h 234"/>
                <a:gd name="T22" fmla="*/ 162 w 288"/>
                <a:gd name="T23" fmla="*/ 225 h 234"/>
                <a:gd name="T24" fmla="*/ 162 w 288"/>
                <a:gd name="T25" fmla="*/ 207 h 234"/>
                <a:gd name="T26" fmla="*/ 270 w 288"/>
                <a:gd name="T27" fmla="*/ 207 h 234"/>
                <a:gd name="T28" fmla="*/ 288 w 288"/>
                <a:gd name="T29" fmla="*/ 189 h 234"/>
                <a:gd name="T30" fmla="*/ 288 w 288"/>
                <a:gd name="T31" fmla="*/ 18 h 234"/>
                <a:gd name="T32" fmla="*/ 270 w 288"/>
                <a:gd name="T33" fmla="*/ 0 h 234"/>
                <a:gd name="T34" fmla="*/ 153 w 288"/>
                <a:gd name="T35" fmla="*/ 225 h 234"/>
                <a:gd name="T36" fmla="*/ 135 w 288"/>
                <a:gd name="T37" fmla="*/ 225 h 234"/>
                <a:gd name="T38" fmla="*/ 135 w 288"/>
                <a:gd name="T39" fmla="*/ 207 h 234"/>
                <a:gd name="T40" fmla="*/ 153 w 288"/>
                <a:gd name="T41" fmla="*/ 207 h 234"/>
                <a:gd name="T42" fmla="*/ 153 w 288"/>
                <a:gd name="T43" fmla="*/ 225 h 234"/>
                <a:gd name="T44" fmla="*/ 279 w 288"/>
                <a:gd name="T45" fmla="*/ 189 h 234"/>
                <a:gd name="T46" fmla="*/ 270 w 288"/>
                <a:gd name="T47" fmla="*/ 198 h 234"/>
                <a:gd name="T48" fmla="*/ 18 w 288"/>
                <a:gd name="T49" fmla="*/ 198 h 234"/>
                <a:gd name="T50" fmla="*/ 9 w 288"/>
                <a:gd name="T51" fmla="*/ 189 h 234"/>
                <a:gd name="T52" fmla="*/ 9 w 288"/>
                <a:gd name="T53" fmla="*/ 18 h 234"/>
                <a:gd name="T54" fmla="*/ 18 w 288"/>
                <a:gd name="T55" fmla="*/ 9 h 234"/>
                <a:gd name="T56" fmla="*/ 270 w 288"/>
                <a:gd name="T57" fmla="*/ 9 h 234"/>
                <a:gd name="T58" fmla="*/ 279 w 288"/>
                <a:gd name="T59" fmla="*/ 18 h 234"/>
                <a:gd name="T60" fmla="*/ 279 w 288"/>
                <a:gd name="T61" fmla="*/ 18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34">
                  <a:moveTo>
                    <a:pt x="270" y="0"/>
                  </a:moveTo>
                  <a:cubicBezTo>
                    <a:pt x="18" y="0"/>
                    <a:pt x="18" y="0"/>
                    <a:pt x="18" y="0"/>
                  </a:cubicBezTo>
                  <a:cubicBezTo>
                    <a:pt x="8" y="0"/>
                    <a:pt x="0" y="8"/>
                    <a:pt x="0" y="18"/>
                  </a:cubicBezTo>
                  <a:cubicBezTo>
                    <a:pt x="0" y="189"/>
                    <a:pt x="0" y="189"/>
                    <a:pt x="0" y="189"/>
                  </a:cubicBezTo>
                  <a:cubicBezTo>
                    <a:pt x="0" y="199"/>
                    <a:pt x="8" y="207"/>
                    <a:pt x="18" y="207"/>
                  </a:cubicBezTo>
                  <a:cubicBezTo>
                    <a:pt x="126" y="207"/>
                    <a:pt x="126" y="207"/>
                    <a:pt x="126" y="207"/>
                  </a:cubicBezTo>
                  <a:cubicBezTo>
                    <a:pt x="126" y="225"/>
                    <a:pt x="126" y="225"/>
                    <a:pt x="126" y="225"/>
                  </a:cubicBezTo>
                  <a:cubicBezTo>
                    <a:pt x="90" y="225"/>
                    <a:pt x="90" y="225"/>
                    <a:pt x="90" y="225"/>
                  </a:cubicBezTo>
                  <a:cubicBezTo>
                    <a:pt x="90" y="234"/>
                    <a:pt x="90" y="234"/>
                    <a:pt x="90" y="234"/>
                  </a:cubicBezTo>
                  <a:cubicBezTo>
                    <a:pt x="198" y="234"/>
                    <a:pt x="198" y="234"/>
                    <a:pt x="198" y="234"/>
                  </a:cubicBezTo>
                  <a:cubicBezTo>
                    <a:pt x="198" y="225"/>
                    <a:pt x="198" y="225"/>
                    <a:pt x="198" y="225"/>
                  </a:cubicBezTo>
                  <a:cubicBezTo>
                    <a:pt x="162" y="225"/>
                    <a:pt x="162" y="225"/>
                    <a:pt x="162" y="225"/>
                  </a:cubicBezTo>
                  <a:cubicBezTo>
                    <a:pt x="162" y="207"/>
                    <a:pt x="162" y="207"/>
                    <a:pt x="162" y="207"/>
                  </a:cubicBezTo>
                  <a:cubicBezTo>
                    <a:pt x="270" y="207"/>
                    <a:pt x="270" y="207"/>
                    <a:pt x="270" y="207"/>
                  </a:cubicBezTo>
                  <a:cubicBezTo>
                    <a:pt x="280" y="207"/>
                    <a:pt x="288" y="199"/>
                    <a:pt x="288" y="189"/>
                  </a:cubicBezTo>
                  <a:cubicBezTo>
                    <a:pt x="288" y="18"/>
                    <a:pt x="288" y="18"/>
                    <a:pt x="288" y="18"/>
                  </a:cubicBezTo>
                  <a:cubicBezTo>
                    <a:pt x="288" y="8"/>
                    <a:pt x="280" y="0"/>
                    <a:pt x="270" y="0"/>
                  </a:cubicBezTo>
                  <a:close/>
                  <a:moveTo>
                    <a:pt x="153" y="225"/>
                  </a:moveTo>
                  <a:cubicBezTo>
                    <a:pt x="135" y="225"/>
                    <a:pt x="135" y="225"/>
                    <a:pt x="135" y="225"/>
                  </a:cubicBezTo>
                  <a:cubicBezTo>
                    <a:pt x="135" y="207"/>
                    <a:pt x="135" y="207"/>
                    <a:pt x="135" y="207"/>
                  </a:cubicBezTo>
                  <a:cubicBezTo>
                    <a:pt x="153" y="207"/>
                    <a:pt x="153" y="207"/>
                    <a:pt x="153" y="207"/>
                  </a:cubicBezTo>
                  <a:lnTo>
                    <a:pt x="153" y="225"/>
                  </a:lnTo>
                  <a:close/>
                  <a:moveTo>
                    <a:pt x="279" y="189"/>
                  </a:moveTo>
                  <a:cubicBezTo>
                    <a:pt x="279" y="194"/>
                    <a:pt x="275" y="198"/>
                    <a:pt x="270" y="198"/>
                  </a:cubicBezTo>
                  <a:cubicBezTo>
                    <a:pt x="18" y="198"/>
                    <a:pt x="18" y="198"/>
                    <a:pt x="18" y="198"/>
                  </a:cubicBezTo>
                  <a:cubicBezTo>
                    <a:pt x="13" y="198"/>
                    <a:pt x="9" y="194"/>
                    <a:pt x="9" y="189"/>
                  </a:cubicBezTo>
                  <a:cubicBezTo>
                    <a:pt x="9" y="18"/>
                    <a:pt x="9" y="18"/>
                    <a:pt x="9" y="18"/>
                  </a:cubicBezTo>
                  <a:cubicBezTo>
                    <a:pt x="9" y="13"/>
                    <a:pt x="13" y="9"/>
                    <a:pt x="18" y="9"/>
                  </a:cubicBezTo>
                  <a:cubicBezTo>
                    <a:pt x="270" y="9"/>
                    <a:pt x="270" y="9"/>
                    <a:pt x="270" y="9"/>
                  </a:cubicBezTo>
                  <a:cubicBezTo>
                    <a:pt x="275" y="9"/>
                    <a:pt x="279" y="13"/>
                    <a:pt x="279" y="18"/>
                  </a:cubicBezTo>
                  <a:lnTo>
                    <a:pt x="279" y="189"/>
                  </a:lnTo>
                  <a:close/>
                </a:path>
              </a:pathLst>
            </a:custGeom>
            <a:grpFill/>
            <a:ln>
              <a:solidFill>
                <a:srgbClr val="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60" name="Freeform 30"/>
            <p:cNvSpPr>
              <a:spLocks noEditPoints="1"/>
            </p:cNvSpPr>
            <p:nvPr/>
          </p:nvSpPr>
          <p:spPr bwMode="auto">
            <a:xfrm>
              <a:off x="-4991100" y="-138112"/>
              <a:ext cx="793750" cy="452438"/>
            </a:xfrm>
            <a:custGeom>
              <a:avLst/>
              <a:gdLst>
                <a:gd name="T0" fmla="*/ 0 w 500"/>
                <a:gd name="T1" fmla="*/ 285 h 285"/>
                <a:gd name="T2" fmla="*/ 500 w 500"/>
                <a:gd name="T3" fmla="*/ 285 h 285"/>
                <a:gd name="T4" fmla="*/ 500 w 500"/>
                <a:gd name="T5" fmla="*/ 0 h 285"/>
                <a:gd name="T6" fmla="*/ 0 w 500"/>
                <a:gd name="T7" fmla="*/ 0 h 285"/>
                <a:gd name="T8" fmla="*/ 0 w 500"/>
                <a:gd name="T9" fmla="*/ 285 h 285"/>
                <a:gd name="T10" fmla="*/ 18 w 500"/>
                <a:gd name="T11" fmla="*/ 18 h 285"/>
                <a:gd name="T12" fmla="*/ 482 w 500"/>
                <a:gd name="T13" fmla="*/ 18 h 285"/>
                <a:gd name="T14" fmla="*/ 482 w 500"/>
                <a:gd name="T15" fmla="*/ 267 h 285"/>
                <a:gd name="T16" fmla="*/ 18 w 500"/>
                <a:gd name="T17" fmla="*/ 267 h 285"/>
                <a:gd name="T18" fmla="*/ 18 w 500"/>
                <a:gd name="T19"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285">
                  <a:moveTo>
                    <a:pt x="0" y="285"/>
                  </a:moveTo>
                  <a:lnTo>
                    <a:pt x="500" y="285"/>
                  </a:lnTo>
                  <a:lnTo>
                    <a:pt x="500" y="0"/>
                  </a:lnTo>
                  <a:lnTo>
                    <a:pt x="0" y="0"/>
                  </a:lnTo>
                  <a:lnTo>
                    <a:pt x="0" y="285"/>
                  </a:lnTo>
                  <a:close/>
                  <a:moveTo>
                    <a:pt x="18" y="18"/>
                  </a:moveTo>
                  <a:lnTo>
                    <a:pt x="482" y="18"/>
                  </a:lnTo>
                  <a:lnTo>
                    <a:pt x="482" y="267"/>
                  </a:lnTo>
                  <a:lnTo>
                    <a:pt x="18" y="267"/>
                  </a:lnTo>
                  <a:lnTo>
                    <a:pt x="18" y="18"/>
                  </a:lnTo>
                  <a:close/>
                </a:path>
              </a:pathLst>
            </a:custGeom>
            <a:grpFill/>
            <a:ln>
              <a:solidFill>
                <a:srgbClr val="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61" name="Oval 31"/>
            <p:cNvSpPr>
              <a:spLocks noChangeArrowheads="1"/>
            </p:cNvSpPr>
            <p:nvPr/>
          </p:nvSpPr>
          <p:spPr bwMode="auto">
            <a:xfrm>
              <a:off x="-4622800" y="342900"/>
              <a:ext cx="57150" cy="57150"/>
            </a:xfrm>
            <a:prstGeom prst="ellipse">
              <a:avLst/>
            </a:prstGeom>
            <a:grpFill/>
            <a:ln>
              <a:solidFill>
                <a:srgbClr val="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140" name="Group 139"/>
          <p:cNvGrpSpPr/>
          <p:nvPr/>
        </p:nvGrpSpPr>
        <p:grpSpPr>
          <a:xfrm>
            <a:off x="908487" y="2321548"/>
            <a:ext cx="273932" cy="268727"/>
            <a:chOff x="-2324530" y="4870844"/>
            <a:chExt cx="668337" cy="655638"/>
          </a:xfrm>
        </p:grpSpPr>
        <p:sp>
          <p:nvSpPr>
            <p:cNvPr id="29" name="Line 5"/>
            <p:cNvSpPr>
              <a:spLocks noChangeShapeType="1"/>
            </p:cNvSpPr>
            <p:nvPr/>
          </p:nvSpPr>
          <p:spPr bwMode="auto">
            <a:xfrm flipV="1">
              <a:off x="-2249918" y="5023244"/>
              <a:ext cx="0" cy="90488"/>
            </a:xfrm>
            <a:prstGeom prst="line">
              <a:avLst/>
            </a:prstGeom>
            <a:noFill/>
            <a:ln w="12700" cap="sq">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6"/>
            <p:cNvSpPr>
              <a:spLocks noChangeShapeType="1"/>
            </p:cNvSpPr>
            <p:nvPr/>
          </p:nvSpPr>
          <p:spPr bwMode="auto">
            <a:xfrm flipV="1">
              <a:off x="-1991155" y="5023244"/>
              <a:ext cx="0" cy="90488"/>
            </a:xfrm>
            <a:prstGeom prst="line">
              <a:avLst/>
            </a:prstGeom>
            <a:noFill/>
            <a:ln w="12700" cap="sq">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7"/>
            <p:cNvSpPr>
              <a:spLocks noChangeShapeType="1"/>
            </p:cNvSpPr>
            <p:nvPr/>
          </p:nvSpPr>
          <p:spPr bwMode="auto">
            <a:xfrm flipH="1">
              <a:off x="-2172130" y="5191519"/>
              <a:ext cx="103187" cy="0"/>
            </a:xfrm>
            <a:prstGeom prst="line">
              <a:avLst/>
            </a:prstGeom>
            <a:noFill/>
            <a:ln w="12700" cap="sq">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8"/>
            <p:cNvSpPr>
              <a:spLocks noChangeShapeType="1"/>
            </p:cNvSpPr>
            <p:nvPr/>
          </p:nvSpPr>
          <p:spPr bwMode="auto">
            <a:xfrm flipH="1">
              <a:off x="-1907018" y="5450281"/>
              <a:ext cx="92075" cy="0"/>
            </a:xfrm>
            <a:prstGeom prst="line">
              <a:avLst/>
            </a:prstGeom>
            <a:noFill/>
            <a:ln w="12700" cap="sq">
              <a:solidFill>
                <a:schemeClr val="bg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2324530" y="4870844"/>
              <a:ext cx="152400" cy="152400"/>
            </a:xfrm>
            <a:custGeom>
              <a:avLst/>
              <a:gdLst>
                <a:gd name="T0" fmla="*/ 4 w 43"/>
                <a:gd name="T1" fmla="*/ 0 h 43"/>
                <a:gd name="T2" fmla="*/ 38 w 43"/>
                <a:gd name="T3" fmla="*/ 0 h 43"/>
                <a:gd name="T4" fmla="*/ 43 w 43"/>
                <a:gd name="T5" fmla="*/ 5 h 43"/>
                <a:gd name="T6" fmla="*/ 43 w 43"/>
                <a:gd name="T7" fmla="*/ 39 h 43"/>
                <a:gd name="T8" fmla="*/ 38 w 43"/>
                <a:gd name="T9" fmla="*/ 43 h 43"/>
                <a:gd name="T10" fmla="*/ 4 w 43"/>
                <a:gd name="T11" fmla="*/ 43 h 43"/>
                <a:gd name="T12" fmla="*/ 0 w 43"/>
                <a:gd name="T13" fmla="*/ 39 h 43"/>
                <a:gd name="T14" fmla="*/ 0 w 43"/>
                <a:gd name="T15" fmla="*/ 5 h 43"/>
                <a:gd name="T16" fmla="*/ 4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 y="0"/>
                  </a:moveTo>
                  <a:cubicBezTo>
                    <a:pt x="38" y="0"/>
                    <a:pt x="38" y="0"/>
                    <a:pt x="38" y="0"/>
                  </a:cubicBezTo>
                  <a:cubicBezTo>
                    <a:pt x="41" y="0"/>
                    <a:pt x="43" y="2"/>
                    <a:pt x="43" y="5"/>
                  </a:cubicBezTo>
                  <a:cubicBezTo>
                    <a:pt x="43" y="39"/>
                    <a:pt x="43" y="39"/>
                    <a:pt x="43" y="39"/>
                  </a:cubicBezTo>
                  <a:cubicBezTo>
                    <a:pt x="43" y="42"/>
                    <a:pt x="41" y="43"/>
                    <a:pt x="38" y="43"/>
                  </a:cubicBezTo>
                  <a:cubicBezTo>
                    <a:pt x="4" y="43"/>
                    <a:pt x="4" y="43"/>
                    <a:pt x="4" y="43"/>
                  </a:cubicBezTo>
                  <a:cubicBezTo>
                    <a:pt x="1" y="43"/>
                    <a:pt x="0" y="42"/>
                    <a:pt x="0" y="39"/>
                  </a:cubicBezTo>
                  <a:cubicBezTo>
                    <a:pt x="0" y="5"/>
                    <a:pt x="0" y="5"/>
                    <a:pt x="0" y="5"/>
                  </a:cubicBezTo>
                  <a:cubicBezTo>
                    <a:pt x="0" y="2"/>
                    <a:pt x="1"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a:off x="-2065768" y="4870844"/>
              <a:ext cx="152400" cy="152400"/>
            </a:xfrm>
            <a:custGeom>
              <a:avLst/>
              <a:gdLst>
                <a:gd name="T0" fmla="*/ 4 w 43"/>
                <a:gd name="T1" fmla="*/ 0 h 43"/>
                <a:gd name="T2" fmla="*/ 39 w 43"/>
                <a:gd name="T3" fmla="*/ 0 h 43"/>
                <a:gd name="T4" fmla="*/ 43 w 43"/>
                <a:gd name="T5" fmla="*/ 5 h 43"/>
                <a:gd name="T6" fmla="*/ 43 w 43"/>
                <a:gd name="T7" fmla="*/ 39 h 43"/>
                <a:gd name="T8" fmla="*/ 39 w 43"/>
                <a:gd name="T9" fmla="*/ 43 h 43"/>
                <a:gd name="T10" fmla="*/ 4 w 43"/>
                <a:gd name="T11" fmla="*/ 43 h 43"/>
                <a:gd name="T12" fmla="*/ 0 w 43"/>
                <a:gd name="T13" fmla="*/ 39 h 43"/>
                <a:gd name="T14" fmla="*/ 0 w 43"/>
                <a:gd name="T15" fmla="*/ 5 h 43"/>
                <a:gd name="T16" fmla="*/ 4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 y="0"/>
                  </a:moveTo>
                  <a:cubicBezTo>
                    <a:pt x="39" y="0"/>
                    <a:pt x="39" y="0"/>
                    <a:pt x="39" y="0"/>
                  </a:cubicBezTo>
                  <a:cubicBezTo>
                    <a:pt x="41" y="0"/>
                    <a:pt x="43" y="2"/>
                    <a:pt x="43" y="5"/>
                  </a:cubicBezTo>
                  <a:cubicBezTo>
                    <a:pt x="43" y="39"/>
                    <a:pt x="43" y="39"/>
                    <a:pt x="43" y="39"/>
                  </a:cubicBezTo>
                  <a:cubicBezTo>
                    <a:pt x="43" y="42"/>
                    <a:pt x="41" y="43"/>
                    <a:pt x="39" y="43"/>
                  </a:cubicBezTo>
                  <a:cubicBezTo>
                    <a:pt x="4" y="43"/>
                    <a:pt x="4" y="43"/>
                    <a:pt x="4" y="43"/>
                  </a:cubicBezTo>
                  <a:cubicBezTo>
                    <a:pt x="2" y="43"/>
                    <a:pt x="0" y="42"/>
                    <a:pt x="0" y="39"/>
                  </a:cubicBezTo>
                  <a:cubicBezTo>
                    <a:pt x="0" y="5"/>
                    <a:pt x="0" y="5"/>
                    <a:pt x="0" y="5"/>
                  </a:cubicBezTo>
                  <a:cubicBezTo>
                    <a:pt x="0" y="2"/>
                    <a:pt x="2"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p:nvSpPr>
          <p:spPr bwMode="auto">
            <a:xfrm>
              <a:off x="-2324530" y="5113731"/>
              <a:ext cx="152400" cy="155575"/>
            </a:xfrm>
            <a:custGeom>
              <a:avLst/>
              <a:gdLst>
                <a:gd name="T0" fmla="*/ 4 w 43"/>
                <a:gd name="T1" fmla="*/ 0 h 44"/>
                <a:gd name="T2" fmla="*/ 38 w 43"/>
                <a:gd name="T3" fmla="*/ 0 h 44"/>
                <a:gd name="T4" fmla="*/ 43 w 43"/>
                <a:gd name="T5" fmla="*/ 5 h 44"/>
                <a:gd name="T6" fmla="*/ 43 w 43"/>
                <a:gd name="T7" fmla="*/ 39 h 44"/>
                <a:gd name="T8" fmla="*/ 38 w 43"/>
                <a:gd name="T9" fmla="*/ 44 h 44"/>
                <a:gd name="T10" fmla="*/ 4 w 43"/>
                <a:gd name="T11" fmla="*/ 44 h 44"/>
                <a:gd name="T12" fmla="*/ 0 w 43"/>
                <a:gd name="T13" fmla="*/ 39 h 44"/>
                <a:gd name="T14" fmla="*/ 0 w 43"/>
                <a:gd name="T15" fmla="*/ 5 h 44"/>
                <a:gd name="T16" fmla="*/ 4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4" y="0"/>
                  </a:moveTo>
                  <a:cubicBezTo>
                    <a:pt x="38" y="0"/>
                    <a:pt x="38" y="0"/>
                    <a:pt x="38" y="0"/>
                  </a:cubicBezTo>
                  <a:cubicBezTo>
                    <a:pt x="41" y="0"/>
                    <a:pt x="43" y="2"/>
                    <a:pt x="43" y="5"/>
                  </a:cubicBezTo>
                  <a:cubicBezTo>
                    <a:pt x="43" y="39"/>
                    <a:pt x="43" y="39"/>
                    <a:pt x="43" y="39"/>
                  </a:cubicBezTo>
                  <a:cubicBezTo>
                    <a:pt x="43" y="42"/>
                    <a:pt x="41" y="44"/>
                    <a:pt x="38" y="44"/>
                  </a:cubicBezTo>
                  <a:cubicBezTo>
                    <a:pt x="4" y="44"/>
                    <a:pt x="4" y="44"/>
                    <a:pt x="4" y="44"/>
                  </a:cubicBezTo>
                  <a:cubicBezTo>
                    <a:pt x="1" y="44"/>
                    <a:pt x="0" y="42"/>
                    <a:pt x="0" y="39"/>
                  </a:cubicBezTo>
                  <a:cubicBezTo>
                    <a:pt x="0" y="5"/>
                    <a:pt x="0" y="5"/>
                    <a:pt x="0" y="5"/>
                  </a:cubicBezTo>
                  <a:cubicBezTo>
                    <a:pt x="0" y="2"/>
                    <a:pt x="1"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p:nvSpPr>
          <p:spPr bwMode="auto">
            <a:xfrm>
              <a:off x="-2065768" y="5113731"/>
              <a:ext cx="152400" cy="155575"/>
            </a:xfrm>
            <a:custGeom>
              <a:avLst/>
              <a:gdLst>
                <a:gd name="T0" fmla="*/ 4 w 43"/>
                <a:gd name="T1" fmla="*/ 0 h 44"/>
                <a:gd name="T2" fmla="*/ 39 w 43"/>
                <a:gd name="T3" fmla="*/ 0 h 44"/>
                <a:gd name="T4" fmla="*/ 43 w 43"/>
                <a:gd name="T5" fmla="*/ 5 h 44"/>
                <a:gd name="T6" fmla="*/ 43 w 43"/>
                <a:gd name="T7" fmla="*/ 39 h 44"/>
                <a:gd name="T8" fmla="*/ 39 w 43"/>
                <a:gd name="T9" fmla="*/ 44 h 44"/>
                <a:gd name="T10" fmla="*/ 4 w 43"/>
                <a:gd name="T11" fmla="*/ 44 h 44"/>
                <a:gd name="T12" fmla="*/ 0 w 43"/>
                <a:gd name="T13" fmla="*/ 39 h 44"/>
                <a:gd name="T14" fmla="*/ 0 w 43"/>
                <a:gd name="T15" fmla="*/ 5 h 44"/>
                <a:gd name="T16" fmla="*/ 4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4" y="0"/>
                  </a:moveTo>
                  <a:cubicBezTo>
                    <a:pt x="39" y="0"/>
                    <a:pt x="39" y="0"/>
                    <a:pt x="39" y="0"/>
                  </a:cubicBezTo>
                  <a:cubicBezTo>
                    <a:pt x="41" y="0"/>
                    <a:pt x="43" y="2"/>
                    <a:pt x="43" y="5"/>
                  </a:cubicBezTo>
                  <a:cubicBezTo>
                    <a:pt x="43" y="39"/>
                    <a:pt x="43" y="39"/>
                    <a:pt x="43" y="39"/>
                  </a:cubicBezTo>
                  <a:cubicBezTo>
                    <a:pt x="43" y="42"/>
                    <a:pt x="41" y="44"/>
                    <a:pt x="39" y="44"/>
                  </a:cubicBezTo>
                  <a:cubicBezTo>
                    <a:pt x="4" y="44"/>
                    <a:pt x="4" y="44"/>
                    <a:pt x="4" y="44"/>
                  </a:cubicBezTo>
                  <a:cubicBezTo>
                    <a:pt x="2" y="44"/>
                    <a:pt x="0" y="42"/>
                    <a:pt x="0" y="39"/>
                  </a:cubicBezTo>
                  <a:cubicBezTo>
                    <a:pt x="0" y="5"/>
                    <a:pt x="0" y="5"/>
                    <a:pt x="0" y="5"/>
                  </a:cubicBezTo>
                  <a:cubicBezTo>
                    <a:pt x="0" y="2"/>
                    <a:pt x="2"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p:cNvSpPr>
            <p:nvPr/>
          </p:nvSpPr>
          <p:spPr bwMode="auto">
            <a:xfrm>
              <a:off x="-2065768" y="5375669"/>
              <a:ext cx="152400" cy="150813"/>
            </a:xfrm>
            <a:custGeom>
              <a:avLst/>
              <a:gdLst>
                <a:gd name="T0" fmla="*/ 4 w 43"/>
                <a:gd name="T1" fmla="*/ 0 h 43"/>
                <a:gd name="T2" fmla="*/ 39 w 43"/>
                <a:gd name="T3" fmla="*/ 0 h 43"/>
                <a:gd name="T4" fmla="*/ 43 w 43"/>
                <a:gd name="T5" fmla="*/ 4 h 43"/>
                <a:gd name="T6" fmla="*/ 43 w 43"/>
                <a:gd name="T7" fmla="*/ 39 h 43"/>
                <a:gd name="T8" fmla="*/ 39 w 43"/>
                <a:gd name="T9" fmla="*/ 43 h 43"/>
                <a:gd name="T10" fmla="*/ 4 w 43"/>
                <a:gd name="T11" fmla="*/ 43 h 43"/>
                <a:gd name="T12" fmla="*/ 0 w 43"/>
                <a:gd name="T13" fmla="*/ 39 h 43"/>
                <a:gd name="T14" fmla="*/ 0 w 43"/>
                <a:gd name="T15" fmla="*/ 4 h 43"/>
                <a:gd name="T16" fmla="*/ 4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 y="0"/>
                  </a:moveTo>
                  <a:cubicBezTo>
                    <a:pt x="39" y="0"/>
                    <a:pt x="39" y="0"/>
                    <a:pt x="39" y="0"/>
                  </a:cubicBezTo>
                  <a:cubicBezTo>
                    <a:pt x="41" y="0"/>
                    <a:pt x="43" y="2"/>
                    <a:pt x="43" y="4"/>
                  </a:cubicBezTo>
                  <a:cubicBezTo>
                    <a:pt x="43" y="39"/>
                    <a:pt x="43" y="39"/>
                    <a:pt x="43" y="39"/>
                  </a:cubicBezTo>
                  <a:cubicBezTo>
                    <a:pt x="43" y="41"/>
                    <a:pt x="41" y="43"/>
                    <a:pt x="39" y="43"/>
                  </a:cubicBezTo>
                  <a:cubicBezTo>
                    <a:pt x="4" y="43"/>
                    <a:pt x="4" y="43"/>
                    <a:pt x="4" y="43"/>
                  </a:cubicBezTo>
                  <a:cubicBezTo>
                    <a:pt x="2" y="43"/>
                    <a:pt x="0" y="41"/>
                    <a:pt x="0" y="39"/>
                  </a:cubicBezTo>
                  <a:cubicBezTo>
                    <a:pt x="0" y="4"/>
                    <a:pt x="0" y="4"/>
                    <a:pt x="0" y="4"/>
                  </a:cubicBezTo>
                  <a:cubicBezTo>
                    <a:pt x="0" y="2"/>
                    <a:pt x="2"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p:nvSpPr>
          <p:spPr bwMode="auto">
            <a:xfrm>
              <a:off x="-1808593" y="5113731"/>
              <a:ext cx="152400" cy="155575"/>
            </a:xfrm>
            <a:custGeom>
              <a:avLst/>
              <a:gdLst>
                <a:gd name="T0" fmla="*/ 5 w 43"/>
                <a:gd name="T1" fmla="*/ 0 h 44"/>
                <a:gd name="T2" fmla="*/ 39 w 43"/>
                <a:gd name="T3" fmla="*/ 0 h 44"/>
                <a:gd name="T4" fmla="*/ 43 w 43"/>
                <a:gd name="T5" fmla="*/ 5 h 44"/>
                <a:gd name="T6" fmla="*/ 43 w 43"/>
                <a:gd name="T7" fmla="*/ 39 h 44"/>
                <a:gd name="T8" fmla="*/ 39 w 43"/>
                <a:gd name="T9" fmla="*/ 44 h 44"/>
                <a:gd name="T10" fmla="*/ 5 w 43"/>
                <a:gd name="T11" fmla="*/ 44 h 44"/>
                <a:gd name="T12" fmla="*/ 0 w 43"/>
                <a:gd name="T13" fmla="*/ 39 h 44"/>
                <a:gd name="T14" fmla="*/ 0 w 43"/>
                <a:gd name="T15" fmla="*/ 5 h 44"/>
                <a:gd name="T16" fmla="*/ 5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5" y="0"/>
                  </a:moveTo>
                  <a:cubicBezTo>
                    <a:pt x="39" y="0"/>
                    <a:pt x="39" y="0"/>
                    <a:pt x="39" y="0"/>
                  </a:cubicBezTo>
                  <a:cubicBezTo>
                    <a:pt x="41" y="0"/>
                    <a:pt x="43" y="2"/>
                    <a:pt x="43" y="5"/>
                  </a:cubicBezTo>
                  <a:cubicBezTo>
                    <a:pt x="43" y="39"/>
                    <a:pt x="43" y="39"/>
                    <a:pt x="43" y="39"/>
                  </a:cubicBezTo>
                  <a:cubicBezTo>
                    <a:pt x="43" y="42"/>
                    <a:pt x="41" y="44"/>
                    <a:pt x="39" y="44"/>
                  </a:cubicBezTo>
                  <a:cubicBezTo>
                    <a:pt x="5" y="44"/>
                    <a:pt x="5" y="44"/>
                    <a:pt x="5" y="44"/>
                  </a:cubicBezTo>
                  <a:cubicBezTo>
                    <a:pt x="2" y="44"/>
                    <a:pt x="0" y="42"/>
                    <a:pt x="0" y="39"/>
                  </a:cubicBezTo>
                  <a:cubicBezTo>
                    <a:pt x="0" y="5"/>
                    <a:pt x="0" y="5"/>
                    <a:pt x="0" y="5"/>
                  </a:cubicBezTo>
                  <a:cubicBezTo>
                    <a:pt x="0" y="2"/>
                    <a:pt x="2" y="0"/>
                    <a:pt x="5"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p:cNvSpPr>
            <p:nvPr/>
          </p:nvSpPr>
          <p:spPr bwMode="auto">
            <a:xfrm>
              <a:off x="-1808593" y="5375669"/>
              <a:ext cx="152400" cy="150813"/>
            </a:xfrm>
            <a:custGeom>
              <a:avLst/>
              <a:gdLst>
                <a:gd name="T0" fmla="*/ 5 w 43"/>
                <a:gd name="T1" fmla="*/ 0 h 43"/>
                <a:gd name="T2" fmla="*/ 39 w 43"/>
                <a:gd name="T3" fmla="*/ 0 h 43"/>
                <a:gd name="T4" fmla="*/ 43 w 43"/>
                <a:gd name="T5" fmla="*/ 4 h 43"/>
                <a:gd name="T6" fmla="*/ 43 w 43"/>
                <a:gd name="T7" fmla="*/ 39 h 43"/>
                <a:gd name="T8" fmla="*/ 39 w 43"/>
                <a:gd name="T9" fmla="*/ 43 h 43"/>
                <a:gd name="T10" fmla="*/ 5 w 43"/>
                <a:gd name="T11" fmla="*/ 43 h 43"/>
                <a:gd name="T12" fmla="*/ 0 w 43"/>
                <a:gd name="T13" fmla="*/ 39 h 43"/>
                <a:gd name="T14" fmla="*/ 0 w 43"/>
                <a:gd name="T15" fmla="*/ 4 h 43"/>
                <a:gd name="T16" fmla="*/ 5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5" y="0"/>
                  </a:moveTo>
                  <a:cubicBezTo>
                    <a:pt x="39" y="0"/>
                    <a:pt x="39" y="0"/>
                    <a:pt x="39" y="0"/>
                  </a:cubicBezTo>
                  <a:cubicBezTo>
                    <a:pt x="41" y="0"/>
                    <a:pt x="43" y="2"/>
                    <a:pt x="43" y="4"/>
                  </a:cubicBezTo>
                  <a:cubicBezTo>
                    <a:pt x="43" y="39"/>
                    <a:pt x="43" y="39"/>
                    <a:pt x="43" y="39"/>
                  </a:cubicBezTo>
                  <a:cubicBezTo>
                    <a:pt x="43" y="41"/>
                    <a:pt x="41" y="43"/>
                    <a:pt x="39" y="43"/>
                  </a:cubicBezTo>
                  <a:cubicBezTo>
                    <a:pt x="5" y="43"/>
                    <a:pt x="5" y="43"/>
                    <a:pt x="5" y="43"/>
                  </a:cubicBezTo>
                  <a:cubicBezTo>
                    <a:pt x="2" y="43"/>
                    <a:pt x="0" y="41"/>
                    <a:pt x="0" y="39"/>
                  </a:cubicBezTo>
                  <a:cubicBezTo>
                    <a:pt x="0" y="4"/>
                    <a:pt x="0" y="4"/>
                    <a:pt x="0" y="4"/>
                  </a:cubicBezTo>
                  <a:cubicBezTo>
                    <a:pt x="0" y="2"/>
                    <a:pt x="2" y="0"/>
                    <a:pt x="5"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p:cNvSpPr>
            <p:nvPr/>
          </p:nvSpPr>
          <p:spPr bwMode="auto">
            <a:xfrm>
              <a:off x="-1808593" y="4870844"/>
              <a:ext cx="152400" cy="152400"/>
            </a:xfrm>
            <a:custGeom>
              <a:avLst/>
              <a:gdLst>
                <a:gd name="T0" fmla="*/ 5 w 43"/>
                <a:gd name="T1" fmla="*/ 0 h 43"/>
                <a:gd name="T2" fmla="*/ 39 w 43"/>
                <a:gd name="T3" fmla="*/ 0 h 43"/>
                <a:gd name="T4" fmla="*/ 43 w 43"/>
                <a:gd name="T5" fmla="*/ 5 h 43"/>
                <a:gd name="T6" fmla="*/ 43 w 43"/>
                <a:gd name="T7" fmla="*/ 39 h 43"/>
                <a:gd name="T8" fmla="*/ 39 w 43"/>
                <a:gd name="T9" fmla="*/ 43 h 43"/>
                <a:gd name="T10" fmla="*/ 5 w 43"/>
                <a:gd name="T11" fmla="*/ 43 h 43"/>
                <a:gd name="T12" fmla="*/ 0 w 43"/>
                <a:gd name="T13" fmla="*/ 39 h 43"/>
                <a:gd name="T14" fmla="*/ 0 w 43"/>
                <a:gd name="T15" fmla="*/ 5 h 43"/>
                <a:gd name="T16" fmla="*/ 5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5" y="0"/>
                  </a:moveTo>
                  <a:cubicBezTo>
                    <a:pt x="39" y="0"/>
                    <a:pt x="39" y="0"/>
                    <a:pt x="39" y="0"/>
                  </a:cubicBezTo>
                  <a:cubicBezTo>
                    <a:pt x="41" y="0"/>
                    <a:pt x="43" y="2"/>
                    <a:pt x="43" y="5"/>
                  </a:cubicBezTo>
                  <a:cubicBezTo>
                    <a:pt x="43" y="39"/>
                    <a:pt x="43" y="39"/>
                    <a:pt x="43" y="39"/>
                  </a:cubicBezTo>
                  <a:cubicBezTo>
                    <a:pt x="43" y="42"/>
                    <a:pt x="41" y="43"/>
                    <a:pt x="39" y="43"/>
                  </a:cubicBezTo>
                  <a:cubicBezTo>
                    <a:pt x="5" y="43"/>
                    <a:pt x="5" y="43"/>
                    <a:pt x="5" y="43"/>
                  </a:cubicBezTo>
                  <a:cubicBezTo>
                    <a:pt x="2" y="43"/>
                    <a:pt x="0" y="42"/>
                    <a:pt x="0" y="39"/>
                  </a:cubicBezTo>
                  <a:cubicBezTo>
                    <a:pt x="0" y="5"/>
                    <a:pt x="0" y="5"/>
                    <a:pt x="0" y="5"/>
                  </a:cubicBezTo>
                  <a:cubicBezTo>
                    <a:pt x="0" y="2"/>
                    <a:pt x="2" y="0"/>
                    <a:pt x="5"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p:nvSpPr>
          <p:spPr bwMode="auto">
            <a:xfrm>
              <a:off x="-2324530" y="5375669"/>
              <a:ext cx="152400" cy="150813"/>
            </a:xfrm>
            <a:custGeom>
              <a:avLst/>
              <a:gdLst>
                <a:gd name="T0" fmla="*/ 4 w 43"/>
                <a:gd name="T1" fmla="*/ 0 h 43"/>
                <a:gd name="T2" fmla="*/ 38 w 43"/>
                <a:gd name="T3" fmla="*/ 0 h 43"/>
                <a:gd name="T4" fmla="*/ 43 w 43"/>
                <a:gd name="T5" fmla="*/ 4 h 43"/>
                <a:gd name="T6" fmla="*/ 43 w 43"/>
                <a:gd name="T7" fmla="*/ 39 h 43"/>
                <a:gd name="T8" fmla="*/ 38 w 43"/>
                <a:gd name="T9" fmla="*/ 43 h 43"/>
                <a:gd name="T10" fmla="*/ 4 w 43"/>
                <a:gd name="T11" fmla="*/ 43 h 43"/>
                <a:gd name="T12" fmla="*/ 0 w 43"/>
                <a:gd name="T13" fmla="*/ 39 h 43"/>
                <a:gd name="T14" fmla="*/ 0 w 43"/>
                <a:gd name="T15" fmla="*/ 4 h 43"/>
                <a:gd name="T16" fmla="*/ 4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 y="0"/>
                  </a:moveTo>
                  <a:cubicBezTo>
                    <a:pt x="38" y="0"/>
                    <a:pt x="38" y="0"/>
                    <a:pt x="38" y="0"/>
                  </a:cubicBezTo>
                  <a:cubicBezTo>
                    <a:pt x="41" y="0"/>
                    <a:pt x="43" y="2"/>
                    <a:pt x="43" y="4"/>
                  </a:cubicBezTo>
                  <a:cubicBezTo>
                    <a:pt x="43" y="39"/>
                    <a:pt x="43" y="39"/>
                    <a:pt x="43" y="39"/>
                  </a:cubicBezTo>
                  <a:cubicBezTo>
                    <a:pt x="43" y="41"/>
                    <a:pt x="41" y="43"/>
                    <a:pt x="38" y="43"/>
                  </a:cubicBezTo>
                  <a:cubicBezTo>
                    <a:pt x="4" y="43"/>
                    <a:pt x="4" y="43"/>
                    <a:pt x="4" y="43"/>
                  </a:cubicBezTo>
                  <a:cubicBezTo>
                    <a:pt x="1" y="43"/>
                    <a:pt x="0" y="41"/>
                    <a:pt x="0" y="39"/>
                  </a:cubicBezTo>
                  <a:cubicBezTo>
                    <a:pt x="0" y="4"/>
                    <a:pt x="0" y="4"/>
                    <a:pt x="0" y="4"/>
                  </a:cubicBezTo>
                  <a:cubicBezTo>
                    <a:pt x="0" y="2"/>
                    <a:pt x="1" y="0"/>
                    <a:pt x="4" y="0"/>
                  </a:cubicBezTo>
                  <a:close/>
                </a:path>
              </a:pathLst>
            </a:custGeom>
            <a:noFill/>
            <a:ln w="1270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40"/>
          <p:cNvGrpSpPr/>
          <p:nvPr/>
        </p:nvGrpSpPr>
        <p:grpSpPr>
          <a:xfrm>
            <a:off x="6490855" y="1727187"/>
            <a:ext cx="306003" cy="306003"/>
            <a:chOff x="-1492680" y="3938981"/>
            <a:chExt cx="773112" cy="773113"/>
          </a:xfrm>
        </p:grpSpPr>
        <p:sp>
          <p:nvSpPr>
            <p:cNvPr id="124" name="Freeform 22"/>
            <p:cNvSpPr>
              <a:spLocks/>
            </p:cNvSpPr>
            <p:nvPr/>
          </p:nvSpPr>
          <p:spPr bwMode="auto">
            <a:xfrm>
              <a:off x="-1172005" y="3938981"/>
              <a:ext cx="452437" cy="452438"/>
            </a:xfrm>
            <a:custGeom>
              <a:avLst/>
              <a:gdLst>
                <a:gd name="T0" fmla="*/ 6 w 128"/>
                <a:gd name="T1" fmla="*/ 52 h 128"/>
                <a:gd name="T2" fmla="*/ 53 w 128"/>
                <a:gd name="T3" fmla="*/ 6 h 128"/>
                <a:gd name="T4" fmla="*/ 76 w 128"/>
                <a:gd name="T5" fmla="*/ 6 h 128"/>
                <a:gd name="T6" fmla="*/ 122 w 128"/>
                <a:gd name="T7" fmla="*/ 52 h 128"/>
                <a:gd name="T8" fmla="*/ 122 w 128"/>
                <a:gd name="T9" fmla="*/ 76 h 128"/>
                <a:gd name="T10" fmla="*/ 76 w 128"/>
                <a:gd name="T11" fmla="*/ 122 h 128"/>
                <a:gd name="T12" fmla="*/ 53 w 128"/>
                <a:gd name="T13" fmla="*/ 122 h 128"/>
                <a:gd name="T14" fmla="*/ 6 w 128"/>
                <a:gd name="T15" fmla="*/ 75 h 128"/>
                <a:gd name="T16" fmla="*/ 6 w 128"/>
                <a:gd name="T17"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6" y="52"/>
                  </a:moveTo>
                  <a:cubicBezTo>
                    <a:pt x="53" y="6"/>
                    <a:pt x="53" y="6"/>
                    <a:pt x="53" y="6"/>
                  </a:cubicBezTo>
                  <a:cubicBezTo>
                    <a:pt x="59" y="0"/>
                    <a:pt x="69" y="0"/>
                    <a:pt x="76" y="6"/>
                  </a:cubicBezTo>
                  <a:cubicBezTo>
                    <a:pt x="122" y="52"/>
                    <a:pt x="122" y="52"/>
                    <a:pt x="122" y="52"/>
                  </a:cubicBezTo>
                  <a:cubicBezTo>
                    <a:pt x="128" y="59"/>
                    <a:pt x="128" y="69"/>
                    <a:pt x="122" y="76"/>
                  </a:cubicBezTo>
                  <a:cubicBezTo>
                    <a:pt x="76" y="122"/>
                    <a:pt x="76" y="122"/>
                    <a:pt x="76" y="122"/>
                  </a:cubicBezTo>
                  <a:cubicBezTo>
                    <a:pt x="69" y="128"/>
                    <a:pt x="59" y="128"/>
                    <a:pt x="53" y="122"/>
                  </a:cubicBezTo>
                  <a:cubicBezTo>
                    <a:pt x="6" y="75"/>
                    <a:pt x="6" y="75"/>
                    <a:pt x="6" y="75"/>
                  </a:cubicBezTo>
                  <a:cubicBezTo>
                    <a:pt x="0" y="69"/>
                    <a:pt x="0" y="59"/>
                    <a:pt x="6" y="52"/>
                  </a:cubicBezTo>
                  <a:close/>
                </a:path>
              </a:pathLst>
            </a:custGeom>
            <a:noFill/>
            <a:ln w="19050"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Freeform 23"/>
            <p:cNvSpPr>
              <a:spLocks/>
            </p:cNvSpPr>
            <p:nvPr/>
          </p:nvSpPr>
          <p:spPr bwMode="auto">
            <a:xfrm>
              <a:off x="-1492680" y="4256481"/>
              <a:ext cx="455612" cy="455613"/>
            </a:xfrm>
            <a:custGeom>
              <a:avLst/>
              <a:gdLst>
                <a:gd name="T0" fmla="*/ 7 w 129"/>
                <a:gd name="T1" fmla="*/ 53 h 129"/>
                <a:gd name="T2" fmla="*/ 53 w 129"/>
                <a:gd name="T3" fmla="*/ 7 h 129"/>
                <a:gd name="T4" fmla="*/ 76 w 129"/>
                <a:gd name="T5" fmla="*/ 7 h 129"/>
                <a:gd name="T6" fmla="*/ 122 w 129"/>
                <a:gd name="T7" fmla="*/ 53 h 129"/>
                <a:gd name="T8" fmla="*/ 122 w 129"/>
                <a:gd name="T9" fmla="*/ 76 h 129"/>
                <a:gd name="T10" fmla="*/ 76 w 129"/>
                <a:gd name="T11" fmla="*/ 122 h 129"/>
                <a:gd name="T12" fmla="*/ 53 w 129"/>
                <a:gd name="T13" fmla="*/ 122 h 129"/>
                <a:gd name="T14" fmla="*/ 7 w 129"/>
                <a:gd name="T15" fmla="*/ 76 h 129"/>
                <a:gd name="T16" fmla="*/ 7 w 129"/>
                <a:gd name="T17"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7" y="53"/>
                  </a:moveTo>
                  <a:cubicBezTo>
                    <a:pt x="53" y="7"/>
                    <a:pt x="53" y="7"/>
                    <a:pt x="53" y="7"/>
                  </a:cubicBezTo>
                  <a:cubicBezTo>
                    <a:pt x="59" y="0"/>
                    <a:pt x="70" y="0"/>
                    <a:pt x="76" y="7"/>
                  </a:cubicBezTo>
                  <a:cubicBezTo>
                    <a:pt x="122" y="53"/>
                    <a:pt x="122" y="53"/>
                    <a:pt x="122" y="53"/>
                  </a:cubicBezTo>
                  <a:cubicBezTo>
                    <a:pt x="129" y="59"/>
                    <a:pt x="129" y="70"/>
                    <a:pt x="122" y="76"/>
                  </a:cubicBezTo>
                  <a:cubicBezTo>
                    <a:pt x="76" y="122"/>
                    <a:pt x="76" y="122"/>
                    <a:pt x="76" y="122"/>
                  </a:cubicBezTo>
                  <a:cubicBezTo>
                    <a:pt x="70" y="129"/>
                    <a:pt x="59" y="129"/>
                    <a:pt x="53" y="122"/>
                  </a:cubicBezTo>
                  <a:cubicBezTo>
                    <a:pt x="7" y="76"/>
                    <a:pt x="7" y="76"/>
                    <a:pt x="7" y="76"/>
                  </a:cubicBezTo>
                  <a:cubicBezTo>
                    <a:pt x="0" y="70"/>
                    <a:pt x="0" y="59"/>
                    <a:pt x="7" y="53"/>
                  </a:cubicBezTo>
                  <a:close/>
                </a:path>
              </a:pathLst>
            </a:custGeom>
            <a:noFill/>
            <a:ln w="19050"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Freeform 24"/>
            <p:cNvSpPr>
              <a:spLocks/>
            </p:cNvSpPr>
            <p:nvPr/>
          </p:nvSpPr>
          <p:spPr bwMode="auto">
            <a:xfrm>
              <a:off x="-1310118" y="4126306"/>
              <a:ext cx="80962" cy="77788"/>
            </a:xfrm>
            <a:custGeom>
              <a:avLst/>
              <a:gdLst>
                <a:gd name="T0" fmla="*/ 0 w 23"/>
                <a:gd name="T1" fmla="*/ 22 h 22"/>
                <a:gd name="T2" fmla="*/ 7 w 23"/>
                <a:gd name="T3" fmla="*/ 7 h 22"/>
                <a:gd name="T4" fmla="*/ 23 w 23"/>
                <a:gd name="T5" fmla="*/ 0 h 22"/>
              </a:gdLst>
              <a:ahLst/>
              <a:cxnLst>
                <a:cxn ang="0">
                  <a:pos x="T0" y="T1"/>
                </a:cxn>
                <a:cxn ang="0">
                  <a:pos x="T2" y="T3"/>
                </a:cxn>
                <a:cxn ang="0">
                  <a:pos x="T4" y="T5"/>
                </a:cxn>
              </a:cxnLst>
              <a:rect l="0" t="0" r="r" b="b"/>
              <a:pathLst>
                <a:path w="23" h="22">
                  <a:moveTo>
                    <a:pt x="0" y="22"/>
                  </a:moveTo>
                  <a:cubicBezTo>
                    <a:pt x="1" y="17"/>
                    <a:pt x="3" y="11"/>
                    <a:pt x="7" y="7"/>
                  </a:cubicBezTo>
                  <a:cubicBezTo>
                    <a:pt x="12" y="3"/>
                    <a:pt x="17" y="0"/>
                    <a:pt x="23" y="0"/>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Freeform 25"/>
            <p:cNvSpPr>
              <a:spLocks/>
            </p:cNvSpPr>
            <p:nvPr/>
          </p:nvSpPr>
          <p:spPr bwMode="auto">
            <a:xfrm>
              <a:off x="-1376793" y="4059631"/>
              <a:ext cx="134937" cy="133350"/>
            </a:xfrm>
            <a:custGeom>
              <a:avLst/>
              <a:gdLst>
                <a:gd name="T0" fmla="*/ 0 w 38"/>
                <a:gd name="T1" fmla="*/ 38 h 38"/>
                <a:gd name="T2" fmla="*/ 13 w 38"/>
                <a:gd name="T3" fmla="*/ 12 h 38"/>
                <a:gd name="T4" fmla="*/ 38 w 38"/>
                <a:gd name="T5" fmla="*/ 0 h 38"/>
              </a:gdLst>
              <a:ahLst/>
              <a:cxnLst>
                <a:cxn ang="0">
                  <a:pos x="T0" y="T1"/>
                </a:cxn>
                <a:cxn ang="0">
                  <a:pos x="T2" y="T3"/>
                </a:cxn>
                <a:cxn ang="0">
                  <a:pos x="T4" y="T5"/>
                </a:cxn>
              </a:cxnLst>
              <a:rect l="0" t="0" r="r" b="b"/>
              <a:pathLst>
                <a:path w="38" h="38">
                  <a:moveTo>
                    <a:pt x="0" y="38"/>
                  </a:moveTo>
                  <a:cubicBezTo>
                    <a:pt x="1" y="28"/>
                    <a:pt x="6" y="19"/>
                    <a:pt x="13" y="12"/>
                  </a:cubicBezTo>
                  <a:cubicBezTo>
                    <a:pt x="20" y="5"/>
                    <a:pt x="29" y="1"/>
                    <a:pt x="38" y="0"/>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Freeform 26"/>
            <p:cNvSpPr>
              <a:spLocks/>
            </p:cNvSpPr>
            <p:nvPr/>
          </p:nvSpPr>
          <p:spPr bwMode="auto">
            <a:xfrm>
              <a:off x="-1443468" y="3991369"/>
              <a:ext cx="187325" cy="187325"/>
            </a:xfrm>
            <a:custGeom>
              <a:avLst/>
              <a:gdLst>
                <a:gd name="T0" fmla="*/ 0 w 53"/>
                <a:gd name="T1" fmla="*/ 53 h 53"/>
                <a:gd name="T2" fmla="*/ 18 w 53"/>
                <a:gd name="T3" fmla="*/ 18 h 53"/>
                <a:gd name="T4" fmla="*/ 53 w 53"/>
                <a:gd name="T5" fmla="*/ 0 h 53"/>
              </a:gdLst>
              <a:ahLst/>
              <a:cxnLst>
                <a:cxn ang="0">
                  <a:pos x="T0" y="T1"/>
                </a:cxn>
                <a:cxn ang="0">
                  <a:pos x="T2" y="T3"/>
                </a:cxn>
                <a:cxn ang="0">
                  <a:pos x="T4" y="T5"/>
                </a:cxn>
              </a:cxnLst>
              <a:rect l="0" t="0" r="r" b="b"/>
              <a:pathLst>
                <a:path w="53" h="53">
                  <a:moveTo>
                    <a:pt x="0" y="53"/>
                  </a:moveTo>
                  <a:cubicBezTo>
                    <a:pt x="2" y="40"/>
                    <a:pt x="8" y="27"/>
                    <a:pt x="18" y="18"/>
                  </a:cubicBezTo>
                  <a:cubicBezTo>
                    <a:pt x="28" y="8"/>
                    <a:pt x="40" y="2"/>
                    <a:pt x="53" y="0"/>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Freeform 27"/>
            <p:cNvSpPr>
              <a:spLocks/>
            </p:cNvSpPr>
            <p:nvPr/>
          </p:nvSpPr>
          <p:spPr bwMode="auto">
            <a:xfrm>
              <a:off x="-995793" y="4435869"/>
              <a:ext cx="82550" cy="82550"/>
            </a:xfrm>
            <a:custGeom>
              <a:avLst/>
              <a:gdLst>
                <a:gd name="T0" fmla="*/ 23 w 23"/>
                <a:gd name="T1" fmla="*/ 0 h 23"/>
                <a:gd name="T2" fmla="*/ 16 w 23"/>
                <a:gd name="T3" fmla="*/ 16 h 23"/>
                <a:gd name="T4" fmla="*/ 0 w 23"/>
                <a:gd name="T5" fmla="*/ 23 h 23"/>
              </a:gdLst>
              <a:ahLst/>
              <a:cxnLst>
                <a:cxn ang="0">
                  <a:pos x="T0" y="T1"/>
                </a:cxn>
                <a:cxn ang="0">
                  <a:pos x="T2" y="T3"/>
                </a:cxn>
                <a:cxn ang="0">
                  <a:pos x="T4" y="T5"/>
                </a:cxn>
              </a:cxnLst>
              <a:rect l="0" t="0" r="r" b="b"/>
              <a:pathLst>
                <a:path w="23" h="23">
                  <a:moveTo>
                    <a:pt x="23" y="0"/>
                  </a:moveTo>
                  <a:cubicBezTo>
                    <a:pt x="22" y="6"/>
                    <a:pt x="20" y="11"/>
                    <a:pt x="16" y="16"/>
                  </a:cubicBezTo>
                  <a:cubicBezTo>
                    <a:pt x="11" y="20"/>
                    <a:pt x="6" y="22"/>
                    <a:pt x="0" y="23"/>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Freeform 28"/>
            <p:cNvSpPr>
              <a:spLocks/>
            </p:cNvSpPr>
            <p:nvPr/>
          </p:nvSpPr>
          <p:spPr bwMode="auto">
            <a:xfrm>
              <a:off x="-981505" y="4450156"/>
              <a:ext cx="134937" cy="134938"/>
            </a:xfrm>
            <a:custGeom>
              <a:avLst/>
              <a:gdLst>
                <a:gd name="T0" fmla="*/ 38 w 38"/>
                <a:gd name="T1" fmla="*/ 0 h 38"/>
                <a:gd name="T2" fmla="*/ 25 w 38"/>
                <a:gd name="T3" fmla="*/ 25 h 38"/>
                <a:gd name="T4" fmla="*/ 0 w 38"/>
                <a:gd name="T5" fmla="*/ 38 h 38"/>
              </a:gdLst>
              <a:ahLst/>
              <a:cxnLst>
                <a:cxn ang="0">
                  <a:pos x="T0" y="T1"/>
                </a:cxn>
                <a:cxn ang="0">
                  <a:pos x="T2" y="T3"/>
                </a:cxn>
                <a:cxn ang="0">
                  <a:pos x="T4" y="T5"/>
                </a:cxn>
              </a:cxnLst>
              <a:rect l="0" t="0" r="r" b="b"/>
              <a:pathLst>
                <a:path w="38" h="38">
                  <a:moveTo>
                    <a:pt x="38" y="0"/>
                  </a:moveTo>
                  <a:cubicBezTo>
                    <a:pt x="37" y="9"/>
                    <a:pt x="32" y="18"/>
                    <a:pt x="25" y="25"/>
                  </a:cubicBezTo>
                  <a:cubicBezTo>
                    <a:pt x="18" y="32"/>
                    <a:pt x="9" y="36"/>
                    <a:pt x="0" y="38"/>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Freeform 29"/>
            <p:cNvSpPr>
              <a:spLocks/>
            </p:cNvSpPr>
            <p:nvPr/>
          </p:nvSpPr>
          <p:spPr bwMode="auto">
            <a:xfrm>
              <a:off x="-967218" y="4464444"/>
              <a:ext cx="187325" cy="187325"/>
            </a:xfrm>
            <a:custGeom>
              <a:avLst/>
              <a:gdLst>
                <a:gd name="T0" fmla="*/ 53 w 53"/>
                <a:gd name="T1" fmla="*/ 0 h 53"/>
                <a:gd name="T2" fmla="*/ 35 w 53"/>
                <a:gd name="T3" fmla="*/ 35 h 53"/>
                <a:gd name="T4" fmla="*/ 0 w 53"/>
                <a:gd name="T5" fmla="*/ 53 h 53"/>
              </a:gdLst>
              <a:ahLst/>
              <a:cxnLst>
                <a:cxn ang="0">
                  <a:pos x="T0" y="T1"/>
                </a:cxn>
                <a:cxn ang="0">
                  <a:pos x="T2" y="T3"/>
                </a:cxn>
                <a:cxn ang="0">
                  <a:pos x="T4" y="T5"/>
                </a:cxn>
              </a:cxnLst>
              <a:rect l="0" t="0" r="r" b="b"/>
              <a:pathLst>
                <a:path w="53" h="53">
                  <a:moveTo>
                    <a:pt x="53" y="0"/>
                  </a:moveTo>
                  <a:cubicBezTo>
                    <a:pt x="51" y="13"/>
                    <a:pt x="45" y="25"/>
                    <a:pt x="35" y="35"/>
                  </a:cubicBezTo>
                  <a:cubicBezTo>
                    <a:pt x="25" y="45"/>
                    <a:pt x="13" y="51"/>
                    <a:pt x="0" y="53"/>
                  </a:cubicBezTo>
                </a:path>
              </a:pathLst>
            </a:custGeom>
            <a:noFill/>
            <a:ln w="190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sp>
        <p:nvSpPr>
          <p:cNvPr id="10" name="Rectangle 9"/>
          <p:cNvSpPr/>
          <p:nvPr/>
        </p:nvSpPr>
        <p:spPr>
          <a:xfrm>
            <a:off x="4201878" y="1613752"/>
            <a:ext cx="1448656" cy="1078176"/>
          </a:xfrm>
          <a:prstGeom prst="rect">
            <a:avLst/>
          </a:prstGeom>
          <a:solidFill>
            <a:srgbClr val="177D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smtClean="0">
                <a:latin typeface="Arial" panose="020B0604020202020204" pitchFamily="34" charset="0"/>
                <a:cs typeface="Arial" panose="020B0604020202020204" pitchFamily="34" charset="0"/>
              </a:rPr>
              <a:t>Docker Universal Control Plane</a:t>
            </a:r>
            <a:endParaRPr lang="en-US" sz="1200" b="1" dirty="0">
              <a:latin typeface="Arial" panose="020B0604020202020204" pitchFamily="34" charset="0"/>
              <a:cs typeface="Arial" panose="020B0604020202020204" pitchFamily="34" charset="0"/>
            </a:endParaRPr>
          </a:p>
        </p:txBody>
      </p:sp>
      <p:grpSp>
        <p:nvGrpSpPr>
          <p:cNvPr id="190" name="Group 189"/>
          <p:cNvGrpSpPr/>
          <p:nvPr/>
        </p:nvGrpSpPr>
        <p:grpSpPr>
          <a:xfrm>
            <a:off x="4603186" y="1679623"/>
            <a:ext cx="580065" cy="399764"/>
            <a:chOff x="-1067593" y="4311140"/>
            <a:chExt cx="672922" cy="524953"/>
          </a:xfrm>
        </p:grpSpPr>
        <p:sp>
          <p:nvSpPr>
            <p:cNvPr id="150" name="Rectangle 39"/>
            <p:cNvSpPr>
              <a:spLocks noChangeArrowheads="1"/>
            </p:cNvSpPr>
            <p:nvPr/>
          </p:nvSpPr>
          <p:spPr bwMode="auto">
            <a:xfrm>
              <a:off x="-1067593" y="4311140"/>
              <a:ext cx="672922" cy="524953"/>
            </a:xfrm>
            <a:prstGeom prst="rect">
              <a:avLst/>
            </a:prstGeom>
            <a:noFill/>
            <a:ln w="19050" cap="flat">
              <a:solidFill>
                <a:schemeClr val="bg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1" name="Rectangle 40"/>
            <p:cNvSpPr>
              <a:spLocks noChangeArrowheads="1"/>
            </p:cNvSpPr>
            <p:nvPr/>
          </p:nvSpPr>
          <p:spPr bwMode="auto">
            <a:xfrm>
              <a:off x="-670349" y="4394642"/>
              <a:ext cx="7368" cy="38864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2" name="Rectangle 41"/>
            <p:cNvSpPr>
              <a:spLocks noChangeArrowheads="1"/>
            </p:cNvSpPr>
            <p:nvPr/>
          </p:nvSpPr>
          <p:spPr bwMode="auto">
            <a:xfrm>
              <a:off x="-617546" y="4394642"/>
              <a:ext cx="7368" cy="38864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3" name="Rectangle 42"/>
            <p:cNvSpPr>
              <a:spLocks noChangeArrowheads="1"/>
            </p:cNvSpPr>
            <p:nvPr/>
          </p:nvSpPr>
          <p:spPr bwMode="auto">
            <a:xfrm>
              <a:off x="-568428" y="4394642"/>
              <a:ext cx="7368" cy="38864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4" name="Rectangle 43"/>
            <p:cNvSpPr>
              <a:spLocks noChangeArrowheads="1"/>
            </p:cNvSpPr>
            <p:nvPr/>
          </p:nvSpPr>
          <p:spPr bwMode="auto">
            <a:xfrm>
              <a:off x="-519310" y="4394642"/>
              <a:ext cx="7368" cy="38864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5" name="Rectangle 44"/>
            <p:cNvSpPr>
              <a:spLocks noChangeArrowheads="1"/>
            </p:cNvSpPr>
            <p:nvPr/>
          </p:nvSpPr>
          <p:spPr bwMode="auto">
            <a:xfrm>
              <a:off x="-470191" y="4394642"/>
              <a:ext cx="7368" cy="38864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6" name="Oval 45"/>
            <p:cNvSpPr>
              <a:spLocks noChangeArrowheads="1"/>
            </p:cNvSpPr>
            <p:nvPr/>
          </p:nvSpPr>
          <p:spPr bwMode="auto">
            <a:xfrm>
              <a:off x="-682014" y="4609535"/>
              <a:ext cx="33769" cy="3376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7" name="Oval 46"/>
            <p:cNvSpPr>
              <a:spLocks noChangeArrowheads="1"/>
            </p:cNvSpPr>
            <p:nvPr/>
          </p:nvSpPr>
          <p:spPr bwMode="auto">
            <a:xfrm>
              <a:off x="-674646" y="4616902"/>
              <a:ext cx="19033" cy="1903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8" name="Oval 47"/>
            <p:cNvSpPr>
              <a:spLocks noChangeArrowheads="1"/>
            </p:cNvSpPr>
            <p:nvPr/>
          </p:nvSpPr>
          <p:spPr bwMode="auto">
            <a:xfrm>
              <a:off x="-632896" y="4590501"/>
              <a:ext cx="33769" cy="3438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59" name="Oval 48"/>
            <p:cNvSpPr>
              <a:spLocks noChangeArrowheads="1"/>
            </p:cNvSpPr>
            <p:nvPr/>
          </p:nvSpPr>
          <p:spPr bwMode="auto">
            <a:xfrm>
              <a:off x="-625528" y="4598483"/>
              <a:ext cx="19033" cy="1841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0" name="Oval 49"/>
            <p:cNvSpPr>
              <a:spLocks noChangeArrowheads="1"/>
            </p:cNvSpPr>
            <p:nvPr/>
          </p:nvSpPr>
          <p:spPr bwMode="auto">
            <a:xfrm>
              <a:off x="-583777" y="4572082"/>
              <a:ext cx="33769" cy="3376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1" name="Oval 50"/>
            <p:cNvSpPr>
              <a:spLocks noChangeArrowheads="1"/>
            </p:cNvSpPr>
            <p:nvPr/>
          </p:nvSpPr>
          <p:spPr bwMode="auto">
            <a:xfrm>
              <a:off x="-572726" y="4579450"/>
              <a:ext cx="15349" cy="1903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2" name="Oval 51"/>
            <p:cNvSpPr>
              <a:spLocks noChangeArrowheads="1"/>
            </p:cNvSpPr>
            <p:nvPr/>
          </p:nvSpPr>
          <p:spPr bwMode="auto">
            <a:xfrm>
              <a:off x="-530975" y="4553048"/>
              <a:ext cx="34383" cy="3376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3" name="Oval 52"/>
            <p:cNvSpPr>
              <a:spLocks noChangeArrowheads="1"/>
            </p:cNvSpPr>
            <p:nvPr/>
          </p:nvSpPr>
          <p:spPr bwMode="auto">
            <a:xfrm>
              <a:off x="-523607" y="4560416"/>
              <a:ext cx="15349" cy="1903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4" name="Oval 53"/>
            <p:cNvSpPr>
              <a:spLocks noChangeArrowheads="1"/>
            </p:cNvSpPr>
            <p:nvPr/>
          </p:nvSpPr>
          <p:spPr bwMode="auto">
            <a:xfrm>
              <a:off x="-481857" y="4534015"/>
              <a:ext cx="34383" cy="33769"/>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5" name="Oval 54"/>
            <p:cNvSpPr>
              <a:spLocks noChangeArrowheads="1"/>
            </p:cNvSpPr>
            <p:nvPr/>
          </p:nvSpPr>
          <p:spPr bwMode="auto">
            <a:xfrm>
              <a:off x="-474489" y="4541383"/>
              <a:ext cx="19033" cy="1903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6" name="Freeform 55"/>
            <p:cNvSpPr>
              <a:spLocks/>
            </p:cNvSpPr>
            <p:nvPr/>
          </p:nvSpPr>
          <p:spPr bwMode="auto">
            <a:xfrm>
              <a:off x="-987776" y="4363943"/>
              <a:ext cx="7368" cy="159021"/>
            </a:xfrm>
            <a:custGeom>
              <a:avLst/>
              <a:gdLst>
                <a:gd name="T0" fmla="*/ 1 w 2"/>
                <a:gd name="T1" fmla="*/ 42 h 42"/>
                <a:gd name="T2" fmla="*/ 0 w 2"/>
                <a:gd name="T3" fmla="*/ 41 h 42"/>
                <a:gd name="T4" fmla="*/ 0 w 2"/>
                <a:gd name="T5" fmla="*/ 1 h 42"/>
                <a:gd name="T6" fmla="*/ 1 w 2"/>
                <a:gd name="T7" fmla="*/ 0 h 42"/>
                <a:gd name="T8" fmla="*/ 2 w 2"/>
                <a:gd name="T9" fmla="*/ 1 h 42"/>
                <a:gd name="T10" fmla="*/ 2 w 2"/>
                <a:gd name="T11" fmla="*/ 41 h 42"/>
                <a:gd name="T12" fmla="*/ 1 w 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 h="42">
                  <a:moveTo>
                    <a:pt x="1" y="42"/>
                  </a:moveTo>
                  <a:cubicBezTo>
                    <a:pt x="1" y="42"/>
                    <a:pt x="0" y="42"/>
                    <a:pt x="0" y="41"/>
                  </a:cubicBezTo>
                  <a:cubicBezTo>
                    <a:pt x="0" y="1"/>
                    <a:pt x="0" y="1"/>
                    <a:pt x="0" y="1"/>
                  </a:cubicBezTo>
                  <a:cubicBezTo>
                    <a:pt x="0" y="1"/>
                    <a:pt x="1" y="0"/>
                    <a:pt x="1" y="0"/>
                  </a:cubicBezTo>
                  <a:cubicBezTo>
                    <a:pt x="2" y="0"/>
                    <a:pt x="2" y="1"/>
                    <a:pt x="2" y="1"/>
                  </a:cubicBezTo>
                  <a:cubicBezTo>
                    <a:pt x="2" y="41"/>
                    <a:pt x="2" y="41"/>
                    <a:pt x="2" y="41"/>
                  </a:cubicBezTo>
                  <a:cubicBezTo>
                    <a:pt x="2" y="42"/>
                    <a:pt x="2" y="42"/>
                    <a:pt x="1"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7" name="Freeform 56"/>
            <p:cNvSpPr>
              <a:spLocks/>
            </p:cNvSpPr>
            <p:nvPr/>
          </p:nvSpPr>
          <p:spPr bwMode="auto">
            <a:xfrm>
              <a:off x="-987776" y="4386660"/>
              <a:ext cx="196473" cy="68152"/>
            </a:xfrm>
            <a:custGeom>
              <a:avLst/>
              <a:gdLst>
                <a:gd name="T0" fmla="*/ 13 w 52"/>
                <a:gd name="T1" fmla="*/ 18 h 18"/>
                <a:gd name="T2" fmla="*/ 12 w 52"/>
                <a:gd name="T3" fmla="*/ 18 h 18"/>
                <a:gd name="T4" fmla="*/ 6 w 52"/>
                <a:gd name="T5" fmla="*/ 14 h 18"/>
                <a:gd name="T6" fmla="*/ 2 w 52"/>
                <a:gd name="T7" fmla="*/ 17 h 18"/>
                <a:gd name="T8" fmla="*/ 1 w 52"/>
                <a:gd name="T9" fmla="*/ 17 h 18"/>
                <a:gd name="T10" fmla="*/ 1 w 52"/>
                <a:gd name="T11" fmla="*/ 16 h 18"/>
                <a:gd name="T12" fmla="*/ 6 w 52"/>
                <a:gd name="T13" fmla="*/ 12 h 18"/>
                <a:gd name="T14" fmla="*/ 7 w 52"/>
                <a:gd name="T15" fmla="*/ 12 h 18"/>
                <a:gd name="T16" fmla="*/ 13 w 52"/>
                <a:gd name="T17" fmla="*/ 15 h 18"/>
                <a:gd name="T18" fmla="*/ 28 w 52"/>
                <a:gd name="T19" fmla="*/ 1 h 18"/>
                <a:gd name="T20" fmla="*/ 29 w 52"/>
                <a:gd name="T21" fmla="*/ 0 h 18"/>
                <a:gd name="T22" fmla="*/ 29 w 52"/>
                <a:gd name="T23" fmla="*/ 1 h 18"/>
                <a:gd name="T24" fmla="*/ 40 w 52"/>
                <a:gd name="T25" fmla="*/ 12 h 18"/>
                <a:gd name="T26" fmla="*/ 44 w 52"/>
                <a:gd name="T27" fmla="*/ 11 h 18"/>
                <a:gd name="T28" fmla="*/ 45 w 52"/>
                <a:gd name="T29" fmla="*/ 11 h 18"/>
                <a:gd name="T30" fmla="*/ 51 w 52"/>
                <a:gd name="T31" fmla="*/ 14 h 18"/>
                <a:gd name="T32" fmla="*/ 52 w 52"/>
                <a:gd name="T33" fmla="*/ 15 h 18"/>
                <a:gd name="T34" fmla="*/ 50 w 52"/>
                <a:gd name="T35" fmla="*/ 16 h 18"/>
                <a:gd name="T36" fmla="*/ 45 w 52"/>
                <a:gd name="T37" fmla="*/ 13 h 18"/>
                <a:gd name="T38" fmla="*/ 40 w 52"/>
                <a:gd name="T39" fmla="*/ 15 h 18"/>
                <a:gd name="T40" fmla="*/ 39 w 52"/>
                <a:gd name="T41" fmla="*/ 15 h 18"/>
                <a:gd name="T42" fmla="*/ 29 w 52"/>
                <a:gd name="T43" fmla="*/ 3 h 18"/>
                <a:gd name="T44" fmla="*/ 14 w 52"/>
                <a:gd name="T45" fmla="*/ 18 h 18"/>
                <a:gd name="T46" fmla="*/ 13 w 5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8">
                  <a:moveTo>
                    <a:pt x="13" y="18"/>
                  </a:moveTo>
                  <a:cubicBezTo>
                    <a:pt x="13" y="18"/>
                    <a:pt x="12" y="18"/>
                    <a:pt x="12" y="18"/>
                  </a:cubicBezTo>
                  <a:cubicBezTo>
                    <a:pt x="6" y="14"/>
                    <a:pt x="6" y="14"/>
                    <a:pt x="6" y="14"/>
                  </a:cubicBezTo>
                  <a:cubicBezTo>
                    <a:pt x="2" y="17"/>
                    <a:pt x="2" y="17"/>
                    <a:pt x="2" y="17"/>
                  </a:cubicBezTo>
                  <a:cubicBezTo>
                    <a:pt x="2" y="18"/>
                    <a:pt x="1" y="17"/>
                    <a:pt x="1" y="17"/>
                  </a:cubicBezTo>
                  <a:cubicBezTo>
                    <a:pt x="0" y="17"/>
                    <a:pt x="0" y="16"/>
                    <a:pt x="1" y="16"/>
                  </a:cubicBezTo>
                  <a:cubicBezTo>
                    <a:pt x="6" y="12"/>
                    <a:pt x="6" y="12"/>
                    <a:pt x="6" y="12"/>
                  </a:cubicBezTo>
                  <a:cubicBezTo>
                    <a:pt x="6" y="11"/>
                    <a:pt x="7" y="11"/>
                    <a:pt x="7" y="12"/>
                  </a:cubicBezTo>
                  <a:cubicBezTo>
                    <a:pt x="13" y="15"/>
                    <a:pt x="13" y="15"/>
                    <a:pt x="13" y="15"/>
                  </a:cubicBezTo>
                  <a:cubicBezTo>
                    <a:pt x="28" y="1"/>
                    <a:pt x="28" y="1"/>
                    <a:pt x="28" y="1"/>
                  </a:cubicBezTo>
                  <a:cubicBezTo>
                    <a:pt x="28" y="1"/>
                    <a:pt x="28" y="0"/>
                    <a:pt x="29" y="0"/>
                  </a:cubicBezTo>
                  <a:cubicBezTo>
                    <a:pt x="29" y="0"/>
                    <a:pt x="29" y="1"/>
                    <a:pt x="29" y="1"/>
                  </a:cubicBezTo>
                  <a:cubicBezTo>
                    <a:pt x="40" y="12"/>
                    <a:pt x="40" y="12"/>
                    <a:pt x="40" y="12"/>
                  </a:cubicBezTo>
                  <a:cubicBezTo>
                    <a:pt x="44" y="11"/>
                    <a:pt x="44" y="11"/>
                    <a:pt x="44" y="11"/>
                  </a:cubicBezTo>
                  <a:cubicBezTo>
                    <a:pt x="44" y="10"/>
                    <a:pt x="45" y="10"/>
                    <a:pt x="45" y="11"/>
                  </a:cubicBezTo>
                  <a:cubicBezTo>
                    <a:pt x="51" y="14"/>
                    <a:pt x="51" y="14"/>
                    <a:pt x="51" y="14"/>
                  </a:cubicBezTo>
                  <a:cubicBezTo>
                    <a:pt x="52" y="14"/>
                    <a:pt x="52" y="15"/>
                    <a:pt x="52" y="15"/>
                  </a:cubicBezTo>
                  <a:cubicBezTo>
                    <a:pt x="51" y="16"/>
                    <a:pt x="51" y="16"/>
                    <a:pt x="50" y="16"/>
                  </a:cubicBezTo>
                  <a:cubicBezTo>
                    <a:pt x="45" y="13"/>
                    <a:pt x="45" y="13"/>
                    <a:pt x="45" y="13"/>
                  </a:cubicBezTo>
                  <a:cubicBezTo>
                    <a:pt x="40" y="15"/>
                    <a:pt x="40" y="15"/>
                    <a:pt x="40" y="15"/>
                  </a:cubicBezTo>
                  <a:cubicBezTo>
                    <a:pt x="40" y="15"/>
                    <a:pt x="39" y="15"/>
                    <a:pt x="39" y="15"/>
                  </a:cubicBezTo>
                  <a:cubicBezTo>
                    <a:pt x="29" y="3"/>
                    <a:pt x="29" y="3"/>
                    <a:pt x="29" y="3"/>
                  </a:cubicBezTo>
                  <a:cubicBezTo>
                    <a:pt x="14" y="18"/>
                    <a:pt x="14" y="18"/>
                    <a:pt x="14" y="18"/>
                  </a:cubicBezTo>
                  <a:cubicBezTo>
                    <a:pt x="13" y="18"/>
                    <a:pt x="13" y="18"/>
                    <a:pt x="13"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8" name="Freeform 57"/>
            <p:cNvSpPr>
              <a:spLocks/>
            </p:cNvSpPr>
            <p:nvPr/>
          </p:nvSpPr>
          <p:spPr bwMode="auto">
            <a:xfrm>
              <a:off x="-984092" y="4514982"/>
              <a:ext cx="230242" cy="7982"/>
            </a:xfrm>
            <a:custGeom>
              <a:avLst/>
              <a:gdLst>
                <a:gd name="T0" fmla="*/ 60 w 61"/>
                <a:gd name="T1" fmla="*/ 2 h 2"/>
                <a:gd name="T2" fmla="*/ 1 w 61"/>
                <a:gd name="T3" fmla="*/ 2 h 2"/>
                <a:gd name="T4" fmla="*/ 0 w 61"/>
                <a:gd name="T5" fmla="*/ 1 h 2"/>
                <a:gd name="T6" fmla="*/ 1 w 61"/>
                <a:gd name="T7" fmla="*/ 0 h 2"/>
                <a:gd name="T8" fmla="*/ 60 w 61"/>
                <a:gd name="T9" fmla="*/ 0 h 2"/>
                <a:gd name="T10" fmla="*/ 61 w 61"/>
                <a:gd name="T11" fmla="*/ 1 h 2"/>
                <a:gd name="T12" fmla="*/ 60 w 6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1" h="2">
                  <a:moveTo>
                    <a:pt x="60" y="2"/>
                  </a:moveTo>
                  <a:cubicBezTo>
                    <a:pt x="1" y="2"/>
                    <a:pt x="1" y="2"/>
                    <a:pt x="1" y="2"/>
                  </a:cubicBezTo>
                  <a:cubicBezTo>
                    <a:pt x="0" y="2"/>
                    <a:pt x="0" y="2"/>
                    <a:pt x="0" y="1"/>
                  </a:cubicBezTo>
                  <a:cubicBezTo>
                    <a:pt x="0" y="0"/>
                    <a:pt x="0" y="0"/>
                    <a:pt x="1" y="0"/>
                  </a:cubicBezTo>
                  <a:cubicBezTo>
                    <a:pt x="60" y="0"/>
                    <a:pt x="60" y="0"/>
                    <a:pt x="60" y="0"/>
                  </a:cubicBezTo>
                  <a:cubicBezTo>
                    <a:pt x="61" y="0"/>
                    <a:pt x="61" y="0"/>
                    <a:pt x="61" y="1"/>
                  </a:cubicBezTo>
                  <a:cubicBezTo>
                    <a:pt x="61" y="2"/>
                    <a:pt x="61" y="2"/>
                    <a:pt x="6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69" name="Freeform 58"/>
            <p:cNvSpPr>
              <a:spLocks/>
            </p:cNvSpPr>
            <p:nvPr/>
          </p:nvSpPr>
          <p:spPr bwMode="auto">
            <a:xfrm>
              <a:off x="-817704" y="4477529"/>
              <a:ext cx="44821" cy="45434"/>
            </a:xfrm>
            <a:custGeom>
              <a:avLst/>
              <a:gdLst>
                <a:gd name="T0" fmla="*/ 2 w 12"/>
                <a:gd name="T1" fmla="*/ 12 h 12"/>
                <a:gd name="T2" fmla="*/ 1 w 12"/>
                <a:gd name="T3" fmla="*/ 12 h 12"/>
                <a:gd name="T4" fmla="*/ 1 w 12"/>
                <a:gd name="T5" fmla="*/ 10 h 12"/>
                <a:gd name="T6" fmla="*/ 10 w 12"/>
                <a:gd name="T7" fmla="*/ 0 h 12"/>
                <a:gd name="T8" fmla="*/ 11 w 12"/>
                <a:gd name="T9" fmla="*/ 0 h 12"/>
                <a:gd name="T10" fmla="*/ 11 w 12"/>
                <a:gd name="T11" fmla="*/ 2 h 12"/>
                <a:gd name="T12" fmla="*/ 2 w 12"/>
                <a:gd name="T13" fmla="*/ 12 h 12"/>
                <a:gd name="T14" fmla="*/ 2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2" y="12"/>
                  </a:moveTo>
                  <a:cubicBezTo>
                    <a:pt x="1" y="12"/>
                    <a:pt x="1" y="12"/>
                    <a:pt x="1" y="12"/>
                  </a:cubicBezTo>
                  <a:cubicBezTo>
                    <a:pt x="1" y="11"/>
                    <a:pt x="0" y="11"/>
                    <a:pt x="1" y="10"/>
                  </a:cubicBezTo>
                  <a:cubicBezTo>
                    <a:pt x="10" y="0"/>
                    <a:pt x="10" y="0"/>
                    <a:pt x="10" y="0"/>
                  </a:cubicBezTo>
                  <a:cubicBezTo>
                    <a:pt x="10" y="0"/>
                    <a:pt x="11" y="0"/>
                    <a:pt x="11" y="0"/>
                  </a:cubicBezTo>
                  <a:cubicBezTo>
                    <a:pt x="12" y="0"/>
                    <a:pt x="12" y="1"/>
                    <a:pt x="11" y="2"/>
                  </a:cubicBezTo>
                  <a:cubicBezTo>
                    <a:pt x="2" y="12"/>
                    <a:pt x="2" y="12"/>
                    <a:pt x="2" y="12"/>
                  </a:cubicBezTo>
                  <a:cubicBezTo>
                    <a:pt x="2" y="12"/>
                    <a:pt x="2" y="12"/>
                    <a:pt x="2"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0" name="Freeform 59"/>
            <p:cNvSpPr>
              <a:spLocks noEditPoints="1"/>
            </p:cNvSpPr>
            <p:nvPr/>
          </p:nvSpPr>
          <p:spPr bwMode="auto">
            <a:xfrm>
              <a:off x="-893837" y="4424727"/>
              <a:ext cx="117270" cy="98237"/>
            </a:xfrm>
            <a:custGeom>
              <a:avLst/>
              <a:gdLst>
                <a:gd name="T0" fmla="*/ 11 w 31"/>
                <a:gd name="T1" fmla="*/ 26 h 26"/>
                <a:gd name="T2" fmla="*/ 1 w 31"/>
                <a:gd name="T3" fmla="*/ 26 h 26"/>
                <a:gd name="T4" fmla="*/ 0 w 31"/>
                <a:gd name="T5" fmla="*/ 26 h 26"/>
                <a:gd name="T6" fmla="*/ 0 w 31"/>
                <a:gd name="T7" fmla="*/ 24 h 26"/>
                <a:gd name="T8" fmla="*/ 20 w 31"/>
                <a:gd name="T9" fmla="*/ 2 h 26"/>
                <a:gd name="T10" fmla="*/ 21 w 31"/>
                <a:gd name="T11" fmla="*/ 1 h 26"/>
                <a:gd name="T12" fmla="*/ 25 w 31"/>
                <a:gd name="T13" fmla="*/ 3 h 26"/>
                <a:gd name="T14" fmla="*/ 29 w 31"/>
                <a:gd name="T15" fmla="*/ 0 h 26"/>
                <a:gd name="T16" fmla="*/ 31 w 31"/>
                <a:gd name="T17" fmla="*/ 0 h 26"/>
                <a:gd name="T18" fmla="*/ 31 w 31"/>
                <a:gd name="T19" fmla="*/ 2 h 26"/>
                <a:gd name="T20" fmla="*/ 30 w 31"/>
                <a:gd name="T21" fmla="*/ 2 h 26"/>
                <a:gd name="T22" fmla="*/ 31 w 31"/>
                <a:gd name="T23" fmla="*/ 3 h 26"/>
                <a:gd name="T24" fmla="*/ 31 w 31"/>
                <a:gd name="T25" fmla="*/ 4 h 26"/>
                <a:gd name="T26" fmla="*/ 12 w 31"/>
                <a:gd name="T27" fmla="*/ 26 h 26"/>
                <a:gd name="T28" fmla="*/ 11 w 31"/>
                <a:gd name="T29" fmla="*/ 26 h 26"/>
                <a:gd name="T30" fmla="*/ 3 w 31"/>
                <a:gd name="T31" fmla="*/ 24 h 26"/>
                <a:gd name="T32" fmla="*/ 11 w 31"/>
                <a:gd name="T33" fmla="*/ 24 h 26"/>
                <a:gd name="T34" fmla="*/ 29 w 31"/>
                <a:gd name="T35" fmla="*/ 4 h 26"/>
                <a:gd name="T36" fmla="*/ 26 w 31"/>
                <a:gd name="T37" fmla="*/ 6 h 26"/>
                <a:gd name="T38" fmla="*/ 25 w 31"/>
                <a:gd name="T39" fmla="*/ 6 h 26"/>
                <a:gd name="T40" fmla="*/ 21 w 31"/>
                <a:gd name="T41" fmla="*/ 4 h 26"/>
                <a:gd name="T42" fmla="*/ 3 w 31"/>
                <a:gd name="T4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6">
                  <a:moveTo>
                    <a:pt x="11" y="26"/>
                  </a:moveTo>
                  <a:cubicBezTo>
                    <a:pt x="1" y="26"/>
                    <a:pt x="1" y="26"/>
                    <a:pt x="1" y="26"/>
                  </a:cubicBezTo>
                  <a:cubicBezTo>
                    <a:pt x="0" y="26"/>
                    <a:pt x="0" y="26"/>
                    <a:pt x="0" y="26"/>
                  </a:cubicBezTo>
                  <a:cubicBezTo>
                    <a:pt x="0" y="25"/>
                    <a:pt x="0" y="25"/>
                    <a:pt x="0" y="24"/>
                  </a:cubicBezTo>
                  <a:cubicBezTo>
                    <a:pt x="20" y="2"/>
                    <a:pt x="20" y="2"/>
                    <a:pt x="20" y="2"/>
                  </a:cubicBezTo>
                  <a:cubicBezTo>
                    <a:pt x="20" y="1"/>
                    <a:pt x="21" y="1"/>
                    <a:pt x="21" y="1"/>
                  </a:cubicBezTo>
                  <a:cubicBezTo>
                    <a:pt x="25" y="3"/>
                    <a:pt x="25" y="3"/>
                    <a:pt x="25" y="3"/>
                  </a:cubicBezTo>
                  <a:cubicBezTo>
                    <a:pt x="29" y="0"/>
                    <a:pt x="29" y="0"/>
                    <a:pt x="29" y="0"/>
                  </a:cubicBezTo>
                  <a:cubicBezTo>
                    <a:pt x="30" y="0"/>
                    <a:pt x="31" y="0"/>
                    <a:pt x="31" y="0"/>
                  </a:cubicBezTo>
                  <a:cubicBezTo>
                    <a:pt x="31" y="1"/>
                    <a:pt x="31" y="1"/>
                    <a:pt x="31" y="2"/>
                  </a:cubicBezTo>
                  <a:cubicBezTo>
                    <a:pt x="30" y="2"/>
                    <a:pt x="30" y="2"/>
                    <a:pt x="30" y="2"/>
                  </a:cubicBezTo>
                  <a:cubicBezTo>
                    <a:pt x="30" y="2"/>
                    <a:pt x="31" y="2"/>
                    <a:pt x="31" y="3"/>
                  </a:cubicBezTo>
                  <a:cubicBezTo>
                    <a:pt x="31" y="3"/>
                    <a:pt x="31" y="4"/>
                    <a:pt x="31" y="4"/>
                  </a:cubicBezTo>
                  <a:cubicBezTo>
                    <a:pt x="12" y="26"/>
                    <a:pt x="12" y="26"/>
                    <a:pt x="12" y="26"/>
                  </a:cubicBezTo>
                  <a:cubicBezTo>
                    <a:pt x="12" y="26"/>
                    <a:pt x="12" y="26"/>
                    <a:pt x="11" y="26"/>
                  </a:cubicBezTo>
                  <a:close/>
                  <a:moveTo>
                    <a:pt x="3" y="24"/>
                  </a:moveTo>
                  <a:cubicBezTo>
                    <a:pt x="11" y="24"/>
                    <a:pt x="11" y="24"/>
                    <a:pt x="11" y="24"/>
                  </a:cubicBezTo>
                  <a:cubicBezTo>
                    <a:pt x="29" y="4"/>
                    <a:pt x="29" y="4"/>
                    <a:pt x="29" y="4"/>
                  </a:cubicBezTo>
                  <a:cubicBezTo>
                    <a:pt x="26" y="6"/>
                    <a:pt x="26" y="6"/>
                    <a:pt x="26" y="6"/>
                  </a:cubicBezTo>
                  <a:cubicBezTo>
                    <a:pt x="26" y="6"/>
                    <a:pt x="25" y="6"/>
                    <a:pt x="25" y="6"/>
                  </a:cubicBezTo>
                  <a:cubicBezTo>
                    <a:pt x="21" y="4"/>
                    <a:pt x="21" y="4"/>
                    <a:pt x="21" y="4"/>
                  </a:cubicBezTo>
                  <a:lnTo>
                    <a:pt x="3"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1" name="Freeform 60"/>
            <p:cNvSpPr>
              <a:spLocks/>
            </p:cNvSpPr>
            <p:nvPr/>
          </p:nvSpPr>
          <p:spPr bwMode="auto">
            <a:xfrm>
              <a:off x="-780251" y="4421043"/>
              <a:ext cx="7368" cy="101921"/>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2" name="Freeform 61"/>
            <p:cNvSpPr>
              <a:spLocks noEditPoints="1"/>
            </p:cNvSpPr>
            <p:nvPr/>
          </p:nvSpPr>
          <p:spPr bwMode="auto">
            <a:xfrm>
              <a:off x="-973041" y="4402009"/>
              <a:ext cx="128322" cy="120954"/>
            </a:xfrm>
            <a:custGeom>
              <a:avLst/>
              <a:gdLst>
                <a:gd name="T0" fmla="*/ 11 w 34"/>
                <a:gd name="T1" fmla="*/ 32 h 32"/>
                <a:gd name="T2" fmla="*/ 1 w 34"/>
                <a:gd name="T3" fmla="*/ 32 h 32"/>
                <a:gd name="T4" fmla="*/ 0 w 34"/>
                <a:gd name="T5" fmla="*/ 32 h 32"/>
                <a:gd name="T6" fmla="*/ 0 w 34"/>
                <a:gd name="T7" fmla="*/ 30 h 32"/>
                <a:gd name="T8" fmla="*/ 27 w 34"/>
                <a:gd name="T9" fmla="*/ 0 h 32"/>
                <a:gd name="T10" fmla="*/ 27 w 34"/>
                <a:gd name="T11" fmla="*/ 0 h 32"/>
                <a:gd name="T12" fmla="*/ 27 w 34"/>
                <a:gd name="T13" fmla="*/ 0 h 32"/>
                <a:gd name="T14" fmla="*/ 28 w 34"/>
                <a:gd name="T15" fmla="*/ 0 h 32"/>
                <a:gd name="T16" fmla="*/ 34 w 34"/>
                <a:gd name="T17" fmla="*/ 6 h 32"/>
                <a:gd name="T18" fmla="*/ 34 w 34"/>
                <a:gd name="T19" fmla="*/ 7 h 32"/>
                <a:gd name="T20" fmla="*/ 12 w 34"/>
                <a:gd name="T21" fmla="*/ 32 h 32"/>
                <a:gd name="T22" fmla="*/ 11 w 34"/>
                <a:gd name="T23" fmla="*/ 32 h 32"/>
                <a:gd name="T24" fmla="*/ 3 w 34"/>
                <a:gd name="T25" fmla="*/ 30 h 32"/>
                <a:gd name="T26" fmla="*/ 11 w 34"/>
                <a:gd name="T27" fmla="*/ 30 h 32"/>
                <a:gd name="T28" fmla="*/ 31 w 34"/>
                <a:gd name="T29" fmla="*/ 7 h 32"/>
                <a:gd name="T30" fmla="*/ 28 w 34"/>
                <a:gd name="T31" fmla="*/ 2 h 32"/>
                <a:gd name="T32" fmla="*/ 3 w 34"/>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1" y="32"/>
                  </a:moveTo>
                  <a:cubicBezTo>
                    <a:pt x="1" y="32"/>
                    <a:pt x="1" y="32"/>
                    <a:pt x="1" y="32"/>
                  </a:cubicBezTo>
                  <a:cubicBezTo>
                    <a:pt x="0" y="32"/>
                    <a:pt x="0" y="32"/>
                    <a:pt x="0" y="32"/>
                  </a:cubicBezTo>
                  <a:cubicBezTo>
                    <a:pt x="0" y="31"/>
                    <a:pt x="0" y="31"/>
                    <a:pt x="0" y="30"/>
                  </a:cubicBezTo>
                  <a:cubicBezTo>
                    <a:pt x="27" y="0"/>
                    <a:pt x="27" y="0"/>
                    <a:pt x="27" y="0"/>
                  </a:cubicBezTo>
                  <a:cubicBezTo>
                    <a:pt x="27" y="0"/>
                    <a:pt x="27" y="0"/>
                    <a:pt x="27" y="0"/>
                  </a:cubicBezTo>
                  <a:cubicBezTo>
                    <a:pt x="27" y="0"/>
                    <a:pt x="27" y="0"/>
                    <a:pt x="27" y="0"/>
                  </a:cubicBezTo>
                  <a:cubicBezTo>
                    <a:pt x="28" y="0"/>
                    <a:pt x="28" y="0"/>
                    <a:pt x="28" y="0"/>
                  </a:cubicBezTo>
                  <a:cubicBezTo>
                    <a:pt x="34" y="6"/>
                    <a:pt x="34" y="6"/>
                    <a:pt x="34" y="6"/>
                  </a:cubicBezTo>
                  <a:cubicBezTo>
                    <a:pt x="34" y="6"/>
                    <a:pt x="34" y="7"/>
                    <a:pt x="34" y="7"/>
                  </a:cubicBezTo>
                  <a:cubicBezTo>
                    <a:pt x="12" y="32"/>
                    <a:pt x="12" y="32"/>
                    <a:pt x="12" y="32"/>
                  </a:cubicBezTo>
                  <a:cubicBezTo>
                    <a:pt x="12" y="32"/>
                    <a:pt x="12" y="32"/>
                    <a:pt x="11" y="32"/>
                  </a:cubicBezTo>
                  <a:close/>
                  <a:moveTo>
                    <a:pt x="3" y="30"/>
                  </a:moveTo>
                  <a:cubicBezTo>
                    <a:pt x="11" y="30"/>
                    <a:pt x="11" y="30"/>
                    <a:pt x="11" y="30"/>
                  </a:cubicBezTo>
                  <a:cubicBezTo>
                    <a:pt x="31" y="7"/>
                    <a:pt x="31" y="7"/>
                    <a:pt x="31" y="7"/>
                  </a:cubicBezTo>
                  <a:cubicBezTo>
                    <a:pt x="28" y="2"/>
                    <a:pt x="28" y="2"/>
                    <a:pt x="28" y="2"/>
                  </a:cubicBezTo>
                  <a:lnTo>
                    <a:pt x="3"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3" name="Freeform 62"/>
            <p:cNvSpPr>
              <a:spLocks/>
            </p:cNvSpPr>
            <p:nvPr/>
          </p:nvSpPr>
          <p:spPr bwMode="auto">
            <a:xfrm>
              <a:off x="-987776" y="4428411"/>
              <a:ext cx="44821" cy="63854"/>
            </a:xfrm>
            <a:custGeom>
              <a:avLst/>
              <a:gdLst>
                <a:gd name="T0" fmla="*/ 1 w 12"/>
                <a:gd name="T1" fmla="*/ 17 h 17"/>
                <a:gd name="T2" fmla="*/ 1 w 12"/>
                <a:gd name="T3" fmla="*/ 17 h 17"/>
                <a:gd name="T4" fmla="*/ 1 w 12"/>
                <a:gd name="T5" fmla="*/ 16 h 17"/>
                <a:gd name="T6" fmla="*/ 10 w 12"/>
                <a:gd name="T7" fmla="*/ 5 h 17"/>
                <a:gd name="T8" fmla="*/ 6 w 12"/>
                <a:gd name="T9" fmla="*/ 3 h 17"/>
                <a:gd name="T10" fmla="*/ 2 w 12"/>
                <a:gd name="T11" fmla="*/ 6 h 17"/>
                <a:gd name="T12" fmla="*/ 1 w 12"/>
                <a:gd name="T13" fmla="*/ 6 h 17"/>
                <a:gd name="T14" fmla="*/ 1 w 12"/>
                <a:gd name="T15" fmla="*/ 5 h 17"/>
                <a:gd name="T16" fmla="*/ 6 w 12"/>
                <a:gd name="T17" fmla="*/ 1 h 17"/>
                <a:gd name="T18" fmla="*/ 7 w 12"/>
                <a:gd name="T19" fmla="*/ 1 h 17"/>
                <a:gd name="T20" fmla="*/ 12 w 12"/>
                <a:gd name="T21" fmla="*/ 4 h 17"/>
                <a:gd name="T22" fmla="*/ 12 w 12"/>
                <a:gd name="T23" fmla="*/ 5 h 17"/>
                <a:gd name="T24" fmla="*/ 12 w 12"/>
                <a:gd name="T25" fmla="*/ 6 h 17"/>
                <a:gd name="T26" fmla="*/ 2 w 12"/>
                <a:gd name="T27" fmla="*/ 17 h 17"/>
                <a:gd name="T28" fmla="*/ 1 w 12"/>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7">
                  <a:moveTo>
                    <a:pt x="1" y="17"/>
                  </a:moveTo>
                  <a:cubicBezTo>
                    <a:pt x="1" y="17"/>
                    <a:pt x="1" y="17"/>
                    <a:pt x="1" y="17"/>
                  </a:cubicBezTo>
                  <a:cubicBezTo>
                    <a:pt x="0" y="17"/>
                    <a:pt x="0" y="16"/>
                    <a:pt x="1" y="16"/>
                  </a:cubicBezTo>
                  <a:cubicBezTo>
                    <a:pt x="10" y="5"/>
                    <a:pt x="10" y="5"/>
                    <a:pt x="10" y="5"/>
                  </a:cubicBezTo>
                  <a:cubicBezTo>
                    <a:pt x="6" y="3"/>
                    <a:pt x="6" y="3"/>
                    <a:pt x="6" y="3"/>
                  </a:cubicBezTo>
                  <a:cubicBezTo>
                    <a:pt x="2" y="6"/>
                    <a:pt x="2" y="6"/>
                    <a:pt x="2" y="6"/>
                  </a:cubicBezTo>
                  <a:cubicBezTo>
                    <a:pt x="2" y="7"/>
                    <a:pt x="1" y="6"/>
                    <a:pt x="1" y="6"/>
                  </a:cubicBezTo>
                  <a:cubicBezTo>
                    <a:pt x="0" y="6"/>
                    <a:pt x="0" y="5"/>
                    <a:pt x="1" y="5"/>
                  </a:cubicBezTo>
                  <a:cubicBezTo>
                    <a:pt x="6" y="1"/>
                    <a:pt x="6" y="1"/>
                    <a:pt x="6" y="1"/>
                  </a:cubicBezTo>
                  <a:cubicBezTo>
                    <a:pt x="6" y="0"/>
                    <a:pt x="7" y="0"/>
                    <a:pt x="7" y="1"/>
                  </a:cubicBezTo>
                  <a:cubicBezTo>
                    <a:pt x="12" y="4"/>
                    <a:pt x="12" y="4"/>
                    <a:pt x="12" y="4"/>
                  </a:cubicBezTo>
                  <a:cubicBezTo>
                    <a:pt x="12" y="4"/>
                    <a:pt x="12" y="4"/>
                    <a:pt x="12" y="5"/>
                  </a:cubicBezTo>
                  <a:cubicBezTo>
                    <a:pt x="12" y="5"/>
                    <a:pt x="12" y="5"/>
                    <a:pt x="12" y="6"/>
                  </a:cubicBezTo>
                  <a:cubicBezTo>
                    <a:pt x="2" y="17"/>
                    <a:pt x="2" y="17"/>
                    <a:pt x="2" y="17"/>
                  </a:cubicBezTo>
                  <a:cubicBezTo>
                    <a:pt x="2" y="17"/>
                    <a:pt x="2" y="17"/>
                    <a:pt x="1"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4" name="Freeform 63"/>
            <p:cNvSpPr>
              <a:spLocks noEditPoints="1"/>
            </p:cNvSpPr>
            <p:nvPr/>
          </p:nvSpPr>
          <p:spPr bwMode="auto">
            <a:xfrm>
              <a:off x="-1003126" y="4572082"/>
              <a:ext cx="189106" cy="188492"/>
            </a:xfrm>
            <a:custGeom>
              <a:avLst/>
              <a:gdLst>
                <a:gd name="T0" fmla="*/ 42 w 50"/>
                <a:gd name="T1" fmla="*/ 16 h 50"/>
                <a:gd name="T2" fmla="*/ 47 w 50"/>
                <a:gd name="T3" fmla="*/ 21 h 50"/>
                <a:gd name="T4" fmla="*/ 45 w 50"/>
                <a:gd name="T5" fmla="*/ 28 h 50"/>
                <a:gd name="T6" fmla="*/ 43 w 50"/>
                <a:gd name="T7" fmla="*/ 33 h 50"/>
                <a:gd name="T8" fmla="*/ 42 w 50"/>
                <a:gd name="T9" fmla="*/ 41 h 50"/>
                <a:gd name="T10" fmla="*/ 33 w 50"/>
                <a:gd name="T11" fmla="*/ 43 h 50"/>
                <a:gd name="T12" fmla="*/ 27 w 50"/>
                <a:gd name="T13" fmla="*/ 46 h 50"/>
                <a:gd name="T14" fmla="*/ 20 w 50"/>
                <a:gd name="T15" fmla="*/ 48 h 50"/>
                <a:gd name="T16" fmla="*/ 14 w 50"/>
                <a:gd name="T17" fmla="*/ 42 h 50"/>
                <a:gd name="T18" fmla="*/ 7 w 50"/>
                <a:gd name="T19" fmla="*/ 40 h 50"/>
                <a:gd name="T20" fmla="*/ 5 w 50"/>
                <a:gd name="T21" fmla="*/ 33 h 50"/>
                <a:gd name="T22" fmla="*/ 5 w 50"/>
                <a:gd name="T23" fmla="*/ 26 h 50"/>
                <a:gd name="T24" fmla="*/ 2 w 50"/>
                <a:gd name="T25" fmla="*/ 20 h 50"/>
                <a:gd name="T26" fmla="*/ 9 w 50"/>
                <a:gd name="T27" fmla="*/ 14 h 50"/>
                <a:gd name="T28" fmla="*/ 12 w 50"/>
                <a:gd name="T29" fmla="*/ 8 h 50"/>
                <a:gd name="T30" fmla="*/ 18 w 50"/>
                <a:gd name="T31" fmla="*/ 3 h 50"/>
                <a:gd name="T32" fmla="*/ 25 w 50"/>
                <a:gd name="T33" fmla="*/ 5 h 50"/>
                <a:gd name="T34" fmla="*/ 33 w 50"/>
                <a:gd name="T35" fmla="*/ 4 h 50"/>
                <a:gd name="T36" fmla="*/ 39 w 50"/>
                <a:gd name="T37" fmla="*/ 8 h 50"/>
                <a:gd name="T38" fmla="*/ 29 w 50"/>
                <a:gd name="T39" fmla="*/ 41 h 50"/>
                <a:gd name="T40" fmla="*/ 39 w 50"/>
                <a:gd name="T41" fmla="*/ 32 h 50"/>
                <a:gd name="T42" fmla="*/ 36 w 50"/>
                <a:gd name="T43" fmla="*/ 14 h 50"/>
                <a:gd name="T44" fmla="*/ 24 w 50"/>
                <a:gd name="T45" fmla="*/ 9 h 50"/>
                <a:gd name="T46" fmla="*/ 10 w 50"/>
                <a:gd name="T47" fmla="*/ 18 h 50"/>
                <a:gd name="T48" fmla="*/ 11 w 50"/>
                <a:gd name="T49" fmla="*/ 34 h 50"/>
                <a:gd name="T50" fmla="*/ 37 w 50"/>
                <a:gd name="T51" fmla="*/ 7 h 50"/>
                <a:gd name="T52" fmla="*/ 35 w 50"/>
                <a:gd name="T53" fmla="*/ 4 h 50"/>
                <a:gd name="T54" fmla="*/ 26 w 50"/>
                <a:gd name="T55" fmla="*/ 3 h 50"/>
                <a:gd name="T56" fmla="*/ 22 w 50"/>
                <a:gd name="T57" fmla="*/ 1 h 50"/>
                <a:gd name="T58" fmla="*/ 17 w 50"/>
                <a:gd name="T59" fmla="*/ 1 h 50"/>
                <a:gd name="T60" fmla="*/ 12 w 50"/>
                <a:gd name="T61" fmla="*/ 6 h 50"/>
                <a:gd name="T62" fmla="*/ 6 w 50"/>
                <a:gd name="T63" fmla="*/ 8 h 50"/>
                <a:gd name="T64" fmla="*/ 6 w 50"/>
                <a:gd name="T65" fmla="*/ 14 h 50"/>
                <a:gd name="T66" fmla="*/ 0 w 50"/>
                <a:gd name="T67" fmla="*/ 18 h 50"/>
                <a:gd name="T68" fmla="*/ 3 w 50"/>
                <a:gd name="T69" fmla="*/ 25 h 50"/>
                <a:gd name="T70" fmla="*/ 0 w 50"/>
                <a:gd name="T71" fmla="*/ 31 h 50"/>
                <a:gd name="T72" fmla="*/ 5 w 50"/>
                <a:gd name="T73" fmla="*/ 35 h 50"/>
                <a:gd name="T74" fmla="*/ 6 w 50"/>
                <a:gd name="T75" fmla="*/ 42 h 50"/>
                <a:gd name="T76" fmla="*/ 11 w 50"/>
                <a:gd name="T77" fmla="*/ 44 h 50"/>
                <a:gd name="T78" fmla="*/ 14 w 50"/>
                <a:gd name="T79" fmla="*/ 46 h 50"/>
                <a:gd name="T80" fmla="*/ 20 w 50"/>
                <a:gd name="T81" fmla="*/ 50 h 50"/>
                <a:gd name="T82" fmla="*/ 26 w 50"/>
                <a:gd name="T83" fmla="*/ 48 h 50"/>
                <a:gd name="T84" fmla="*/ 31 w 50"/>
                <a:gd name="T85" fmla="*/ 50 h 50"/>
                <a:gd name="T86" fmla="*/ 35 w 50"/>
                <a:gd name="T87" fmla="*/ 44 h 50"/>
                <a:gd name="T88" fmla="*/ 42 w 50"/>
                <a:gd name="T89" fmla="*/ 43 h 50"/>
                <a:gd name="T90" fmla="*/ 43 w 50"/>
                <a:gd name="T91" fmla="*/ 37 h 50"/>
                <a:gd name="T92" fmla="*/ 46 w 50"/>
                <a:gd name="T93" fmla="*/ 35 h 50"/>
                <a:gd name="T94" fmla="*/ 47 w 50"/>
                <a:gd name="T95" fmla="*/ 26 h 50"/>
                <a:gd name="T96" fmla="*/ 50 w 50"/>
                <a:gd name="T97" fmla="*/ 21 h 50"/>
                <a:gd name="T98" fmla="*/ 49 w 50"/>
                <a:gd name="T99" fmla="*/ 17 h 50"/>
                <a:gd name="T100" fmla="*/ 43 w 50"/>
                <a:gd name="T101" fmla="*/ 13 h 50"/>
                <a:gd name="T102" fmla="*/ 42 w 50"/>
                <a:gd name="T103" fmla="*/ 7 h 50"/>
                <a:gd name="T104" fmla="*/ 35 w 50"/>
                <a:gd name="T105" fmla="*/ 15 h 50"/>
                <a:gd name="T106" fmla="*/ 39 w 50"/>
                <a:gd name="T107" fmla="*/ 24 h 50"/>
                <a:gd name="T108" fmla="*/ 37 w 50"/>
                <a:gd name="T109" fmla="*/ 32 h 50"/>
                <a:gd name="T110" fmla="*/ 32 w 50"/>
                <a:gd name="T111" fmla="*/ 38 h 50"/>
                <a:gd name="T112" fmla="*/ 25 w 50"/>
                <a:gd name="T113" fmla="*/ 40 h 50"/>
                <a:gd name="T114" fmla="*/ 17 w 50"/>
                <a:gd name="T115" fmla="*/ 37 h 50"/>
                <a:gd name="T116" fmla="*/ 10 w 50"/>
                <a:gd name="T117" fmla="*/ 26 h 50"/>
                <a:gd name="T118" fmla="*/ 12 w 50"/>
                <a:gd name="T119" fmla="*/ 18 h 50"/>
                <a:gd name="T120" fmla="*/ 18 w 50"/>
                <a:gd name="T121" fmla="*/ 12 h 50"/>
                <a:gd name="T122" fmla="*/ 29 w 50"/>
                <a:gd name="T12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50">
                  <a:moveTo>
                    <a:pt x="40" y="8"/>
                  </a:moveTo>
                  <a:cubicBezTo>
                    <a:pt x="40" y="8"/>
                    <a:pt x="40" y="8"/>
                    <a:pt x="40" y="8"/>
                  </a:cubicBezTo>
                  <a:cubicBezTo>
                    <a:pt x="40" y="8"/>
                    <a:pt x="40" y="8"/>
                    <a:pt x="40" y="8"/>
                  </a:cubicBezTo>
                  <a:cubicBezTo>
                    <a:pt x="41" y="8"/>
                    <a:pt x="41" y="9"/>
                    <a:pt x="41" y="9"/>
                  </a:cubicBezTo>
                  <a:cubicBezTo>
                    <a:pt x="42" y="9"/>
                    <a:pt x="42" y="10"/>
                    <a:pt x="42" y="10"/>
                  </a:cubicBezTo>
                  <a:cubicBezTo>
                    <a:pt x="42" y="10"/>
                    <a:pt x="42" y="10"/>
                    <a:pt x="42" y="10"/>
                  </a:cubicBezTo>
                  <a:cubicBezTo>
                    <a:pt x="43" y="10"/>
                    <a:pt x="42" y="11"/>
                    <a:pt x="42" y="11"/>
                  </a:cubicBezTo>
                  <a:cubicBezTo>
                    <a:pt x="42" y="11"/>
                    <a:pt x="42" y="12"/>
                    <a:pt x="41" y="12"/>
                  </a:cubicBezTo>
                  <a:cubicBezTo>
                    <a:pt x="41" y="13"/>
                    <a:pt x="41" y="13"/>
                    <a:pt x="41" y="13"/>
                  </a:cubicBezTo>
                  <a:cubicBezTo>
                    <a:pt x="41" y="14"/>
                    <a:pt x="41" y="14"/>
                    <a:pt x="41" y="14"/>
                  </a:cubicBezTo>
                  <a:cubicBezTo>
                    <a:pt x="41" y="14"/>
                    <a:pt x="41" y="14"/>
                    <a:pt x="41" y="14"/>
                  </a:cubicBezTo>
                  <a:cubicBezTo>
                    <a:pt x="41" y="14"/>
                    <a:pt x="41" y="14"/>
                    <a:pt x="41" y="15"/>
                  </a:cubicBezTo>
                  <a:cubicBezTo>
                    <a:pt x="42" y="15"/>
                    <a:pt x="42" y="16"/>
                    <a:pt x="42" y="16"/>
                  </a:cubicBezTo>
                  <a:cubicBezTo>
                    <a:pt x="42" y="16"/>
                    <a:pt x="42" y="16"/>
                    <a:pt x="42" y="16"/>
                  </a:cubicBezTo>
                  <a:cubicBezTo>
                    <a:pt x="42" y="16"/>
                    <a:pt x="42" y="16"/>
                    <a:pt x="42" y="16"/>
                  </a:cubicBezTo>
                  <a:cubicBezTo>
                    <a:pt x="42" y="16"/>
                    <a:pt x="42" y="16"/>
                    <a:pt x="42" y="17"/>
                  </a:cubicBezTo>
                  <a:cubicBezTo>
                    <a:pt x="43" y="17"/>
                    <a:pt x="43" y="17"/>
                    <a:pt x="43" y="17"/>
                  </a:cubicBezTo>
                  <a:cubicBezTo>
                    <a:pt x="43" y="17"/>
                    <a:pt x="43" y="17"/>
                    <a:pt x="43" y="17"/>
                  </a:cubicBezTo>
                  <a:cubicBezTo>
                    <a:pt x="43" y="17"/>
                    <a:pt x="44" y="17"/>
                    <a:pt x="44" y="18"/>
                  </a:cubicBezTo>
                  <a:cubicBezTo>
                    <a:pt x="45" y="18"/>
                    <a:pt x="46" y="18"/>
                    <a:pt x="46" y="18"/>
                  </a:cubicBezTo>
                  <a:cubicBezTo>
                    <a:pt x="46" y="18"/>
                    <a:pt x="46" y="18"/>
                    <a:pt x="46" y="18"/>
                  </a:cubicBezTo>
                  <a:cubicBezTo>
                    <a:pt x="47" y="18"/>
                    <a:pt x="47" y="18"/>
                    <a:pt x="47" y="18"/>
                  </a:cubicBezTo>
                  <a:cubicBezTo>
                    <a:pt x="47" y="18"/>
                    <a:pt x="47" y="18"/>
                    <a:pt x="47" y="18"/>
                  </a:cubicBezTo>
                  <a:cubicBezTo>
                    <a:pt x="47" y="19"/>
                    <a:pt x="47" y="19"/>
                    <a:pt x="47" y="19"/>
                  </a:cubicBezTo>
                  <a:cubicBezTo>
                    <a:pt x="47" y="20"/>
                    <a:pt x="47" y="20"/>
                    <a:pt x="47" y="21"/>
                  </a:cubicBezTo>
                  <a:cubicBezTo>
                    <a:pt x="47" y="21"/>
                    <a:pt x="47" y="21"/>
                    <a:pt x="47" y="21"/>
                  </a:cubicBezTo>
                  <a:cubicBezTo>
                    <a:pt x="47" y="21"/>
                    <a:pt x="47" y="22"/>
                    <a:pt x="47" y="22"/>
                  </a:cubicBezTo>
                  <a:cubicBezTo>
                    <a:pt x="47" y="22"/>
                    <a:pt x="47" y="22"/>
                    <a:pt x="46" y="22"/>
                  </a:cubicBezTo>
                  <a:cubicBezTo>
                    <a:pt x="46" y="22"/>
                    <a:pt x="46" y="22"/>
                    <a:pt x="46" y="23"/>
                  </a:cubicBezTo>
                  <a:cubicBezTo>
                    <a:pt x="45" y="23"/>
                    <a:pt x="44" y="23"/>
                    <a:pt x="44" y="23"/>
                  </a:cubicBezTo>
                  <a:cubicBezTo>
                    <a:pt x="44" y="23"/>
                    <a:pt x="44" y="23"/>
                    <a:pt x="44" y="24"/>
                  </a:cubicBezTo>
                  <a:cubicBezTo>
                    <a:pt x="44" y="24"/>
                    <a:pt x="44" y="24"/>
                    <a:pt x="44" y="24"/>
                  </a:cubicBezTo>
                  <a:cubicBezTo>
                    <a:pt x="44" y="25"/>
                    <a:pt x="44" y="25"/>
                    <a:pt x="44" y="25"/>
                  </a:cubicBezTo>
                  <a:cubicBezTo>
                    <a:pt x="44" y="25"/>
                    <a:pt x="44" y="26"/>
                    <a:pt x="44" y="26"/>
                  </a:cubicBezTo>
                  <a:cubicBezTo>
                    <a:pt x="44" y="26"/>
                    <a:pt x="44" y="26"/>
                    <a:pt x="44" y="26"/>
                  </a:cubicBezTo>
                  <a:cubicBezTo>
                    <a:pt x="44" y="26"/>
                    <a:pt x="44" y="26"/>
                    <a:pt x="44" y="27"/>
                  </a:cubicBezTo>
                  <a:cubicBezTo>
                    <a:pt x="44" y="27"/>
                    <a:pt x="44" y="27"/>
                    <a:pt x="44" y="27"/>
                  </a:cubicBezTo>
                  <a:cubicBezTo>
                    <a:pt x="44" y="28"/>
                    <a:pt x="44" y="28"/>
                    <a:pt x="44" y="28"/>
                  </a:cubicBezTo>
                  <a:cubicBezTo>
                    <a:pt x="44" y="28"/>
                    <a:pt x="44" y="28"/>
                    <a:pt x="45" y="28"/>
                  </a:cubicBezTo>
                  <a:cubicBezTo>
                    <a:pt x="45" y="28"/>
                    <a:pt x="45" y="28"/>
                    <a:pt x="45" y="28"/>
                  </a:cubicBezTo>
                  <a:cubicBezTo>
                    <a:pt x="45" y="28"/>
                    <a:pt x="45" y="28"/>
                    <a:pt x="46" y="28"/>
                  </a:cubicBezTo>
                  <a:cubicBezTo>
                    <a:pt x="46" y="29"/>
                    <a:pt x="47" y="29"/>
                    <a:pt x="47" y="29"/>
                  </a:cubicBezTo>
                  <a:cubicBezTo>
                    <a:pt x="47" y="29"/>
                    <a:pt x="47" y="29"/>
                    <a:pt x="47" y="29"/>
                  </a:cubicBezTo>
                  <a:cubicBezTo>
                    <a:pt x="47" y="30"/>
                    <a:pt x="47" y="30"/>
                    <a:pt x="47" y="30"/>
                  </a:cubicBezTo>
                  <a:cubicBezTo>
                    <a:pt x="47" y="30"/>
                    <a:pt x="47" y="30"/>
                    <a:pt x="47" y="30"/>
                  </a:cubicBezTo>
                  <a:cubicBezTo>
                    <a:pt x="47" y="31"/>
                    <a:pt x="47" y="31"/>
                    <a:pt x="47" y="31"/>
                  </a:cubicBezTo>
                  <a:cubicBezTo>
                    <a:pt x="47" y="32"/>
                    <a:pt x="47" y="32"/>
                    <a:pt x="47" y="33"/>
                  </a:cubicBezTo>
                  <a:cubicBezTo>
                    <a:pt x="47" y="33"/>
                    <a:pt x="46" y="33"/>
                    <a:pt x="46" y="33"/>
                  </a:cubicBezTo>
                  <a:cubicBezTo>
                    <a:pt x="46" y="33"/>
                    <a:pt x="46" y="33"/>
                    <a:pt x="46" y="33"/>
                  </a:cubicBezTo>
                  <a:cubicBezTo>
                    <a:pt x="46" y="33"/>
                    <a:pt x="45" y="33"/>
                    <a:pt x="45" y="33"/>
                  </a:cubicBezTo>
                  <a:cubicBezTo>
                    <a:pt x="45" y="33"/>
                    <a:pt x="45" y="33"/>
                    <a:pt x="44" y="33"/>
                  </a:cubicBezTo>
                  <a:cubicBezTo>
                    <a:pt x="43" y="33"/>
                    <a:pt x="43" y="33"/>
                    <a:pt x="43" y="33"/>
                  </a:cubicBezTo>
                  <a:cubicBezTo>
                    <a:pt x="43" y="33"/>
                    <a:pt x="43" y="33"/>
                    <a:pt x="43" y="34"/>
                  </a:cubicBezTo>
                  <a:cubicBezTo>
                    <a:pt x="42" y="34"/>
                    <a:pt x="42" y="34"/>
                    <a:pt x="42" y="34"/>
                  </a:cubicBezTo>
                  <a:cubicBezTo>
                    <a:pt x="42" y="35"/>
                    <a:pt x="42" y="35"/>
                    <a:pt x="42" y="35"/>
                  </a:cubicBezTo>
                  <a:cubicBezTo>
                    <a:pt x="42" y="35"/>
                    <a:pt x="42" y="35"/>
                    <a:pt x="42" y="35"/>
                  </a:cubicBezTo>
                  <a:cubicBezTo>
                    <a:pt x="42" y="35"/>
                    <a:pt x="41" y="36"/>
                    <a:pt x="41" y="36"/>
                  </a:cubicBezTo>
                  <a:cubicBezTo>
                    <a:pt x="41" y="36"/>
                    <a:pt x="41" y="37"/>
                    <a:pt x="41" y="37"/>
                  </a:cubicBezTo>
                  <a:cubicBezTo>
                    <a:pt x="41" y="37"/>
                    <a:pt x="41" y="37"/>
                    <a:pt x="41" y="37"/>
                  </a:cubicBezTo>
                  <a:cubicBezTo>
                    <a:pt x="40" y="37"/>
                    <a:pt x="40" y="37"/>
                    <a:pt x="40" y="37"/>
                  </a:cubicBezTo>
                  <a:cubicBezTo>
                    <a:pt x="40" y="37"/>
                    <a:pt x="41" y="38"/>
                    <a:pt x="41" y="38"/>
                  </a:cubicBezTo>
                  <a:cubicBezTo>
                    <a:pt x="41" y="39"/>
                    <a:pt x="41" y="39"/>
                    <a:pt x="42" y="39"/>
                  </a:cubicBezTo>
                  <a:cubicBezTo>
                    <a:pt x="42" y="40"/>
                    <a:pt x="42" y="40"/>
                    <a:pt x="42" y="40"/>
                  </a:cubicBezTo>
                  <a:cubicBezTo>
                    <a:pt x="42" y="40"/>
                    <a:pt x="42" y="40"/>
                    <a:pt x="42" y="41"/>
                  </a:cubicBezTo>
                  <a:cubicBezTo>
                    <a:pt x="42" y="41"/>
                    <a:pt x="42" y="41"/>
                    <a:pt x="42" y="41"/>
                  </a:cubicBezTo>
                  <a:cubicBezTo>
                    <a:pt x="41" y="41"/>
                    <a:pt x="41" y="42"/>
                    <a:pt x="41" y="42"/>
                  </a:cubicBezTo>
                  <a:cubicBezTo>
                    <a:pt x="41" y="42"/>
                    <a:pt x="40" y="42"/>
                    <a:pt x="40" y="43"/>
                  </a:cubicBezTo>
                  <a:cubicBezTo>
                    <a:pt x="40" y="43"/>
                    <a:pt x="40" y="43"/>
                    <a:pt x="40" y="43"/>
                  </a:cubicBezTo>
                  <a:cubicBezTo>
                    <a:pt x="39" y="43"/>
                    <a:pt x="39" y="43"/>
                    <a:pt x="39" y="43"/>
                  </a:cubicBezTo>
                  <a:cubicBezTo>
                    <a:pt x="39" y="43"/>
                    <a:pt x="39" y="43"/>
                    <a:pt x="39" y="43"/>
                  </a:cubicBezTo>
                  <a:cubicBezTo>
                    <a:pt x="39" y="43"/>
                    <a:pt x="38" y="42"/>
                    <a:pt x="37" y="42"/>
                  </a:cubicBezTo>
                  <a:cubicBezTo>
                    <a:pt x="37" y="42"/>
                    <a:pt x="37" y="42"/>
                    <a:pt x="37" y="42"/>
                  </a:cubicBezTo>
                  <a:cubicBezTo>
                    <a:pt x="36" y="41"/>
                    <a:pt x="36" y="41"/>
                    <a:pt x="36" y="41"/>
                  </a:cubicBezTo>
                  <a:cubicBezTo>
                    <a:pt x="36" y="41"/>
                    <a:pt x="36" y="41"/>
                    <a:pt x="36" y="41"/>
                  </a:cubicBezTo>
                  <a:cubicBezTo>
                    <a:pt x="36" y="42"/>
                    <a:pt x="36" y="42"/>
                    <a:pt x="35" y="42"/>
                  </a:cubicBezTo>
                  <a:cubicBezTo>
                    <a:pt x="35" y="42"/>
                    <a:pt x="34" y="43"/>
                    <a:pt x="34" y="43"/>
                  </a:cubicBezTo>
                  <a:cubicBezTo>
                    <a:pt x="34" y="43"/>
                    <a:pt x="34" y="43"/>
                    <a:pt x="34" y="43"/>
                  </a:cubicBezTo>
                  <a:cubicBezTo>
                    <a:pt x="34" y="43"/>
                    <a:pt x="34" y="43"/>
                    <a:pt x="33" y="43"/>
                  </a:cubicBezTo>
                  <a:cubicBezTo>
                    <a:pt x="33" y="43"/>
                    <a:pt x="33" y="43"/>
                    <a:pt x="33" y="43"/>
                  </a:cubicBezTo>
                  <a:cubicBezTo>
                    <a:pt x="33" y="43"/>
                    <a:pt x="32" y="43"/>
                    <a:pt x="32" y="43"/>
                  </a:cubicBezTo>
                  <a:cubicBezTo>
                    <a:pt x="32" y="43"/>
                    <a:pt x="32" y="44"/>
                    <a:pt x="32" y="45"/>
                  </a:cubicBezTo>
                  <a:cubicBezTo>
                    <a:pt x="32" y="46"/>
                    <a:pt x="32" y="46"/>
                    <a:pt x="32" y="46"/>
                  </a:cubicBezTo>
                  <a:cubicBezTo>
                    <a:pt x="32" y="47"/>
                    <a:pt x="32" y="47"/>
                    <a:pt x="32" y="47"/>
                  </a:cubicBezTo>
                  <a:cubicBezTo>
                    <a:pt x="32" y="47"/>
                    <a:pt x="32" y="47"/>
                    <a:pt x="32" y="47"/>
                  </a:cubicBezTo>
                  <a:cubicBezTo>
                    <a:pt x="31" y="47"/>
                    <a:pt x="31" y="48"/>
                    <a:pt x="30" y="48"/>
                  </a:cubicBezTo>
                  <a:cubicBezTo>
                    <a:pt x="30" y="48"/>
                    <a:pt x="30" y="48"/>
                    <a:pt x="29" y="48"/>
                  </a:cubicBezTo>
                  <a:cubicBezTo>
                    <a:pt x="29" y="48"/>
                    <a:pt x="29" y="48"/>
                    <a:pt x="29" y="48"/>
                  </a:cubicBezTo>
                  <a:cubicBezTo>
                    <a:pt x="29" y="48"/>
                    <a:pt x="29" y="48"/>
                    <a:pt x="29" y="48"/>
                  </a:cubicBezTo>
                  <a:cubicBezTo>
                    <a:pt x="28" y="48"/>
                    <a:pt x="28" y="48"/>
                    <a:pt x="28" y="47"/>
                  </a:cubicBezTo>
                  <a:cubicBezTo>
                    <a:pt x="28" y="47"/>
                    <a:pt x="28" y="47"/>
                    <a:pt x="28" y="47"/>
                  </a:cubicBezTo>
                  <a:cubicBezTo>
                    <a:pt x="28" y="47"/>
                    <a:pt x="28" y="46"/>
                    <a:pt x="27" y="46"/>
                  </a:cubicBezTo>
                  <a:cubicBezTo>
                    <a:pt x="27" y="46"/>
                    <a:pt x="27" y="45"/>
                    <a:pt x="27" y="45"/>
                  </a:cubicBezTo>
                  <a:cubicBezTo>
                    <a:pt x="27" y="45"/>
                    <a:pt x="26" y="45"/>
                    <a:pt x="26" y="45"/>
                  </a:cubicBezTo>
                  <a:cubicBezTo>
                    <a:pt x="26" y="45"/>
                    <a:pt x="26" y="45"/>
                    <a:pt x="25" y="45"/>
                  </a:cubicBezTo>
                  <a:cubicBezTo>
                    <a:pt x="25" y="45"/>
                    <a:pt x="25" y="45"/>
                    <a:pt x="25" y="45"/>
                  </a:cubicBezTo>
                  <a:cubicBezTo>
                    <a:pt x="24" y="45"/>
                    <a:pt x="24" y="45"/>
                    <a:pt x="24" y="45"/>
                  </a:cubicBezTo>
                  <a:cubicBezTo>
                    <a:pt x="24" y="45"/>
                    <a:pt x="24" y="45"/>
                    <a:pt x="24" y="45"/>
                  </a:cubicBezTo>
                  <a:cubicBezTo>
                    <a:pt x="24" y="45"/>
                    <a:pt x="24" y="45"/>
                    <a:pt x="23" y="45"/>
                  </a:cubicBezTo>
                  <a:cubicBezTo>
                    <a:pt x="23" y="45"/>
                    <a:pt x="23" y="45"/>
                    <a:pt x="23" y="45"/>
                  </a:cubicBezTo>
                  <a:cubicBezTo>
                    <a:pt x="22" y="45"/>
                    <a:pt x="22" y="45"/>
                    <a:pt x="22" y="45"/>
                  </a:cubicBezTo>
                  <a:cubicBezTo>
                    <a:pt x="22" y="45"/>
                    <a:pt x="22" y="45"/>
                    <a:pt x="22" y="45"/>
                  </a:cubicBezTo>
                  <a:cubicBezTo>
                    <a:pt x="22" y="46"/>
                    <a:pt x="22" y="46"/>
                    <a:pt x="21" y="46"/>
                  </a:cubicBezTo>
                  <a:cubicBezTo>
                    <a:pt x="21" y="47"/>
                    <a:pt x="21" y="47"/>
                    <a:pt x="21" y="47"/>
                  </a:cubicBezTo>
                  <a:cubicBezTo>
                    <a:pt x="20" y="48"/>
                    <a:pt x="20" y="48"/>
                    <a:pt x="20" y="48"/>
                  </a:cubicBezTo>
                  <a:cubicBezTo>
                    <a:pt x="20" y="48"/>
                    <a:pt x="20" y="48"/>
                    <a:pt x="20" y="48"/>
                  </a:cubicBezTo>
                  <a:cubicBezTo>
                    <a:pt x="19" y="48"/>
                    <a:pt x="19" y="48"/>
                    <a:pt x="18" y="48"/>
                  </a:cubicBezTo>
                  <a:cubicBezTo>
                    <a:pt x="18" y="47"/>
                    <a:pt x="18" y="47"/>
                    <a:pt x="17" y="47"/>
                  </a:cubicBezTo>
                  <a:cubicBezTo>
                    <a:pt x="17" y="47"/>
                    <a:pt x="17" y="47"/>
                    <a:pt x="17" y="47"/>
                  </a:cubicBezTo>
                  <a:cubicBezTo>
                    <a:pt x="17" y="47"/>
                    <a:pt x="17" y="47"/>
                    <a:pt x="17" y="47"/>
                  </a:cubicBezTo>
                  <a:cubicBezTo>
                    <a:pt x="17" y="47"/>
                    <a:pt x="17" y="47"/>
                    <a:pt x="17" y="46"/>
                  </a:cubicBezTo>
                  <a:cubicBezTo>
                    <a:pt x="17" y="46"/>
                    <a:pt x="17" y="46"/>
                    <a:pt x="17" y="46"/>
                  </a:cubicBezTo>
                  <a:cubicBezTo>
                    <a:pt x="17" y="45"/>
                    <a:pt x="17" y="45"/>
                    <a:pt x="17" y="45"/>
                  </a:cubicBezTo>
                  <a:cubicBezTo>
                    <a:pt x="17" y="44"/>
                    <a:pt x="17" y="43"/>
                    <a:pt x="17" y="43"/>
                  </a:cubicBezTo>
                  <a:cubicBezTo>
                    <a:pt x="17" y="43"/>
                    <a:pt x="16" y="43"/>
                    <a:pt x="16" y="43"/>
                  </a:cubicBezTo>
                  <a:cubicBezTo>
                    <a:pt x="16" y="43"/>
                    <a:pt x="16" y="43"/>
                    <a:pt x="15" y="43"/>
                  </a:cubicBezTo>
                  <a:cubicBezTo>
                    <a:pt x="15" y="43"/>
                    <a:pt x="15" y="42"/>
                    <a:pt x="15" y="42"/>
                  </a:cubicBezTo>
                  <a:cubicBezTo>
                    <a:pt x="15" y="42"/>
                    <a:pt x="14" y="42"/>
                    <a:pt x="14" y="42"/>
                  </a:cubicBezTo>
                  <a:cubicBezTo>
                    <a:pt x="14" y="42"/>
                    <a:pt x="14" y="42"/>
                    <a:pt x="14" y="42"/>
                  </a:cubicBezTo>
                  <a:cubicBezTo>
                    <a:pt x="13" y="41"/>
                    <a:pt x="13" y="41"/>
                    <a:pt x="13" y="41"/>
                  </a:cubicBezTo>
                  <a:cubicBezTo>
                    <a:pt x="13" y="41"/>
                    <a:pt x="13" y="41"/>
                    <a:pt x="13" y="41"/>
                  </a:cubicBezTo>
                  <a:cubicBezTo>
                    <a:pt x="13" y="41"/>
                    <a:pt x="13" y="41"/>
                    <a:pt x="13" y="41"/>
                  </a:cubicBezTo>
                  <a:cubicBezTo>
                    <a:pt x="13" y="41"/>
                    <a:pt x="12" y="41"/>
                    <a:pt x="11" y="42"/>
                  </a:cubicBezTo>
                  <a:cubicBezTo>
                    <a:pt x="11" y="42"/>
                    <a:pt x="11" y="42"/>
                    <a:pt x="11" y="42"/>
                  </a:cubicBezTo>
                  <a:cubicBezTo>
                    <a:pt x="10" y="42"/>
                    <a:pt x="10" y="42"/>
                    <a:pt x="10" y="42"/>
                  </a:cubicBezTo>
                  <a:cubicBezTo>
                    <a:pt x="10" y="43"/>
                    <a:pt x="10" y="43"/>
                    <a:pt x="9" y="43"/>
                  </a:cubicBezTo>
                  <a:cubicBezTo>
                    <a:pt x="9" y="43"/>
                    <a:pt x="9" y="43"/>
                    <a:pt x="9" y="43"/>
                  </a:cubicBezTo>
                  <a:cubicBezTo>
                    <a:pt x="9" y="43"/>
                    <a:pt x="9" y="42"/>
                    <a:pt x="9" y="42"/>
                  </a:cubicBezTo>
                  <a:cubicBezTo>
                    <a:pt x="9" y="42"/>
                    <a:pt x="8" y="42"/>
                    <a:pt x="8" y="41"/>
                  </a:cubicBezTo>
                  <a:cubicBezTo>
                    <a:pt x="8" y="41"/>
                    <a:pt x="7" y="41"/>
                    <a:pt x="7" y="41"/>
                  </a:cubicBezTo>
                  <a:cubicBezTo>
                    <a:pt x="7" y="40"/>
                    <a:pt x="7" y="40"/>
                    <a:pt x="7" y="40"/>
                  </a:cubicBezTo>
                  <a:cubicBezTo>
                    <a:pt x="7" y="40"/>
                    <a:pt x="7" y="40"/>
                    <a:pt x="7" y="39"/>
                  </a:cubicBezTo>
                  <a:cubicBezTo>
                    <a:pt x="7" y="39"/>
                    <a:pt x="7" y="39"/>
                    <a:pt x="8" y="38"/>
                  </a:cubicBezTo>
                  <a:cubicBezTo>
                    <a:pt x="8" y="38"/>
                    <a:pt x="8" y="37"/>
                    <a:pt x="8" y="37"/>
                  </a:cubicBezTo>
                  <a:cubicBezTo>
                    <a:pt x="8" y="37"/>
                    <a:pt x="9" y="37"/>
                    <a:pt x="9" y="37"/>
                  </a:cubicBezTo>
                  <a:cubicBezTo>
                    <a:pt x="9" y="37"/>
                    <a:pt x="9" y="37"/>
                    <a:pt x="8" y="37"/>
                  </a:cubicBezTo>
                  <a:cubicBezTo>
                    <a:pt x="8" y="36"/>
                    <a:pt x="8" y="36"/>
                    <a:pt x="8" y="36"/>
                  </a:cubicBezTo>
                  <a:cubicBezTo>
                    <a:pt x="8" y="35"/>
                    <a:pt x="7" y="35"/>
                    <a:pt x="7" y="35"/>
                  </a:cubicBezTo>
                  <a:cubicBezTo>
                    <a:pt x="7" y="35"/>
                    <a:pt x="7" y="35"/>
                    <a:pt x="7" y="35"/>
                  </a:cubicBezTo>
                  <a:cubicBezTo>
                    <a:pt x="7" y="34"/>
                    <a:pt x="7" y="34"/>
                    <a:pt x="7" y="34"/>
                  </a:cubicBezTo>
                  <a:cubicBezTo>
                    <a:pt x="7" y="34"/>
                    <a:pt x="7" y="33"/>
                    <a:pt x="7" y="33"/>
                  </a:cubicBezTo>
                  <a:cubicBezTo>
                    <a:pt x="6" y="33"/>
                    <a:pt x="6" y="33"/>
                    <a:pt x="6" y="33"/>
                  </a:cubicBezTo>
                  <a:cubicBezTo>
                    <a:pt x="6" y="33"/>
                    <a:pt x="6" y="33"/>
                    <a:pt x="6" y="33"/>
                  </a:cubicBezTo>
                  <a:cubicBezTo>
                    <a:pt x="6" y="33"/>
                    <a:pt x="6" y="33"/>
                    <a:pt x="5" y="33"/>
                  </a:cubicBezTo>
                  <a:cubicBezTo>
                    <a:pt x="4" y="33"/>
                    <a:pt x="3" y="33"/>
                    <a:pt x="3" y="33"/>
                  </a:cubicBezTo>
                  <a:cubicBezTo>
                    <a:pt x="3" y="33"/>
                    <a:pt x="3" y="33"/>
                    <a:pt x="3" y="33"/>
                  </a:cubicBezTo>
                  <a:cubicBezTo>
                    <a:pt x="3" y="33"/>
                    <a:pt x="3" y="33"/>
                    <a:pt x="3" y="33"/>
                  </a:cubicBezTo>
                  <a:cubicBezTo>
                    <a:pt x="3" y="33"/>
                    <a:pt x="3" y="32"/>
                    <a:pt x="3" y="32"/>
                  </a:cubicBezTo>
                  <a:cubicBezTo>
                    <a:pt x="2" y="32"/>
                    <a:pt x="2" y="31"/>
                    <a:pt x="2" y="31"/>
                  </a:cubicBezTo>
                  <a:cubicBezTo>
                    <a:pt x="2" y="31"/>
                    <a:pt x="2" y="30"/>
                    <a:pt x="2" y="30"/>
                  </a:cubicBezTo>
                  <a:cubicBezTo>
                    <a:pt x="2" y="30"/>
                    <a:pt x="2" y="29"/>
                    <a:pt x="2" y="29"/>
                  </a:cubicBezTo>
                  <a:cubicBezTo>
                    <a:pt x="2" y="29"/>
                    <a:pt x="2" y="29"/>
                    <a:pt x="2" y="29"/>
                  </a:cubicBezTo>
                  <a:cubicBezTo>
                    <a:pt x="2" y="29"/>
                    <a:pt x="3" y="29"/>
                    <a:pt x="3" y="28"/>
                  </a:cubicBezTo>
                  <a:cubicBezTo>
                    <a:pt x="3" y="28"/>
                    <a:pt x="3" y="28"/>
                    <a:pt x="4" y="28"/>
                  </a:cubicBezTo>
                  <a:cubicBezTo>
                    <a:pt x="4" y="28"/>
                    <a:pt x="5" y="27"/>
                    <a:pt x="5" y="27"/>
                  </a:cubicBezTo>
                  <a:cubicBezTo>
                    <a:pt x="5" y="27"/>
                    <a:pt x="5" y="27"/>
                    <a:pt x="5" y="27"/>
                  </a:cubicBezTo>
                  <a:cubicBezTo>
                    <a:pt x="5" y="27"/>
                    <a:pt x="5" y="26"/>
                    <a:pt x="5" y="26"/>
                  </a:cubicBezTo>
                  <a:cubicBezTo>
                    <a:pt x="5" y="26"/>
                    <a:pt x="5" y="25"/>
                    <a:pt x="5" y="25"/>
                  </a:cubicBezTo>
                  <a:cubicBezTo>
                    <a:pt x="5" y="25"/>
                    <a:pt x="5" y="25"/>
                    <a:pt x="5" y="25"/>
                  </a:cubicBezTo>
                  <a:cubicBezTo>
                    <a:pt x="5" y="25"/>
                    <a:pt x="5" y="25"/>
                    <a:pt x="5" y="25"/>
                  </a:cubicBezTo>
                  <a:cubicBezTo>
                    <a:pt x="5" y="24"/>
                    <a:pt x="5" y="24"/>
                    <a:pt x="5" y="24"/>
                  </a:cubicBezTo>
                  <a:cubicBezTo>
                    <a:pt x="5" y="24"/>
                    <a:pt x="5" y="23"/>
                    <a:pt x="5" y="23"/>
                  </a:cubicBezTo>
                  <a:cubicBezTo>
                    <a:pt x="5" y="23"/>
                    <a:pt x="5" y="23"/>
                    <a:pt x="5" y="23"/>
                  </a:cubicBezTo>
                  <a:cubicBezTo>
                    <a:pt x="5" y="23"/>
                    <a:pt x="5" y="23"/>
                    <a:pt x="5" y="23"/>
                  </a:cubicBezTo>
                  <a:cubicBezTo>
                    <a:pt x="5" y="23"/>
                    <a:pt x="4" y="23"/>
                    <a:pt x="4" y="22"/>
                  </a:cubicBezTo>
                  <a:cubicBezTo>
                    <a:pt x="4" y="22"/>
                    <a:pt x="4" y="22"/>
                    <a:pt x="4" y="22"/>
                  </a:cubicBezTo>
                  <a:cubicBezTo>
                    <a:pt x="3" y="22"/>
                    <a:pt x="3" y="21"/>
                    <a:pt x="3" y="21"/>
                  </a:cubicBezTo>
                  <a:cubicBezTo>
                    <a:pt x="2" y="21"/>
                    <a:pt x="2" y="21"/>
                    <a:pt x="2" y="21"/>
                  </a:cubicBezTo>
                  <a:cubicBezTo>
                    <a:pt x="2" y="21"/>
                    <a:pt x="2" y="21"/>
                    <a:pt x="2" y="21"/>
                  </a:cubicBezTo>
                  <a:cubicBezTo>
                    <a:pt x="2" y="21"/>
                    <a:pt x="2" y="20"/>
                    <a:pt x="2" y="20"/>
                  </a:cubicBezTo>
                  <a:cubicBezTo>
                    <a:pt x="2" y="20"/>
                    <a:pt x="2" y="19"/>
                    <a:pt x="2" y="19"/>
                  </a:cubicBezTo>
                  <a:cubicBezTo>
                    <a:pt x="2" y="19"/>
                    <a:pt x="3" y="18"/>
                    <a:pt x="3" y="18"/>
                  </a:cubicBezTo>
                  <a:cubicBezTo>
                    <a:pt x="3" y="18"/>
                    <a:pt x="3" y="17"/>
                    <a:pt x="3" y="17"/>
                  </a:cubicBezTo>
                  <a:cubicBezTo>
                    <a:pt x="3" y="17"/>
                    <a:pt x="3" y="17"/>
                    <a:pt x="4" y="17"/>
                  </a:cubicBezTo>
                  <a:cubicBezTo>
                    <a:pt x="4" y="17"/>
                    <a:pt x="4" y="17"/>
                    <a:pt x="4" y="17"/>
                  </a:cubicBezTo>
                  <a:cubicBezTo>
                    <a:pt x="4" y="17"/>
                    <a:pt x="5" y="17"/>
                    <a:pt x="5" y="17"/>
                  </a:cubicBezTo>
                  <a:cubicBezTo>
                    <a:pt x="6" y="17"/>
                    <a:pt x="7" y="17"/>
                    <a:pt x="7" y="17"/>
                  </a:cubicBezTo>
                  <a:cubicBezTo>
                    <a:pt x="7" y="17"/>
                    <a:pt x="7" y="17"/>
                    <a:pt x="7" y="17"/>
                  </a:cubicBezTo>
                  <a:cubicBezTo>
                    <a:pt x="7" y="17"/>
                    <a:pt x="7" y="16"/>
                    <a:pt x="7" y="16"/>
                  </a:cubicBezTo>
                  <a:cubicBezTo>
                    <a:pt x="7" y="16"/>
                    <a:pt x="7" y="16"/>
                    <a:pt x="7" y="15"/>
                  </a:cubicBezTo>
                  <a:cubicBezTo>
                    <a:pt x="8" y="15"/>
                    <a:pt x="8" y="15"/>
                    <a:pt x="8" y="15"/>
                  </a:cubicBezTo>
                  <a:cubicBezTo>
                    <a:pt x="8" y="15"/>
                    <a:pt x="8" y="15"/>
                    <a:pt x="8" y="14"/>
                  </a:cubicBezTo>
                  <a:cubicBezTo>
                    <a:pt x="8" y="14"/>
                    <a:pt x="9" y="14"/>
                    <a:pt x="9" y="14"/>
                  </a:cubicBezTo>
                  <a:cubicBezTo>
                    <a:pt x="9" y="14"/>
                    <a:pt x="9" y="13"/>
                    <a:pt x="9" y="13"/>
                  </a:cubicBezTo>
                  <a:cubicBezTo>
                    <a:pt x="9" y="13"/>
                    <a:pt x="9" y="13"/>
                    <a:pt x="9" y="13"/>
                  </a:cubicBezTo>
                  <a:cubicBezTo>
                    <a:pt x="9" y="13"/>
                    <a:pt x="8" y="13"/>
                    <a:pt x="8" y="12"/>
                  </a:cubicBezTo>
                  <a:cubicBezTo>
                    <a:pt x="8" y="12"/>
                    <a:pt x="8" y="11"/>
                    <a:pt x="8" y="11"/>
                  </a:cubicBezTo>
                  <a:cubicBezTo>
                    <a:pt x="8" y="11"/>
                    <a:pt x="7" y="11"/>
                    <a:pt x="7" y="11"/>
                  </a:cubicBezTo>
                  <a:cubicBezTo>
                    <a:pt x="7" y="10"/>
                    <a:pt x="7" y="10"/>
                    <a:pt x="7" y="10"/>
                  </a:cubicBezTo>
                  <a:cubicBezTo>
                    <a:pt x="7" y="10"/>
                    <a:pt x="7" y="10"/>
                    <a:pt x="8" y="10"/>
                  </a:cubicBezTo>
                  <a:cubicBezTo>
                    <a:pt x="8" y="9"/>
                    <a:pt x="8" y="9"/>
                    <a:pt x="8" y="9"/>
                  </a:cubicBezTo>
                  <a:cubicBezTo>
                    <a:pt x="9" y="8"/>
                    <a:pt x="9" y="8"/>
                    <a:pt x="9" y="8"/>
                  </a:cubicBezTo>
                  <a:cubicBezTo>
                    <a:pt x="10" y="8"/>
                    <a:pt x="10" y="8"/>
                    <a:pt x="10" y="8"/>
                  </a:cubicBezTo>
                  <a:cubicBezTo>
                    <a:pt x="10" y="7"/>
                    <a:pt x="10" y="7"/>
                    <a:pt x="10" y="8"/>
                  </a:cubicBezTo>
                  <a:cubicBezTo>
                    <a:pt x="10" y="8"/>
                    <a:pt x="10" y="8"/>
                    <a:pt x="10" y="8"/>
                  </a:cubicBezTo>
                  <a:cubicBezTo>
                    <a:pt x="10" y="8"/>
                    <a:pt x="11" y="8"/>
                    <a:pt x="12" y="8"/>
                  </a:cubicBezTo>
                  <a:cubicBezTo>
                    <a:pt x="12" y="9"/>
                    <a:pt x="12" y="9"/>
                    <a:pt x="13" y="9"/>
                  </a:cubicBezTo>
                  <a:cubicBezTo>
                    <a:pt x="13" y="9"/>
                    <a:pt x="13" y="9"/>
                    <a:pt x="13" y="9"/>
                  </a:cubicBezTo>
                  <a:cubicBezTo>
                    <a:pt x="13" y="9"/>
                    <a:pt x="13" y="9"/>
                    <a:pt x="13" y="9"/>
                  </a:cubicBezTo>
                  <a:cubicBezTo>
                    <a:pt x="14" y="9"/>
                    <a:pt x="14" y="9"/>
                    <a:pt x="14" y="9"/>
                  </a:cubicBezTo>
                  <a:cubicBezTo>
                    <a:pt x="15" y="8"/>
                    <a:pt x="15" y="8"/>
                    <a:pt x="15" y="8"/>
                  </a:cubicBezTo>
                  <a:cubicBezTo>
                    <a:pt x="15" y="8"/>
                    <a:pt x="15" y="8"/>
                    <a:pt x="15" y="8"/>
                  </a:cubicBezTo>
                  <a:cubicBezTo>
                    <a:pt x="15" y="8"/>
                    <a:pt x="16" y="8"/>
                    <a:pt x="16" y="7"/>
                  </a:cubicBezTo>
                  <a:cubicBezTo>
                    <a:pt x="16" y="7"/>
                    <a:pt x="16" y="7"/>
                    <a:pt x="17" y="7"/>
                  </a:cubicBezTo>
                  <a:cubicBezTo>
                    <a:pt x="17" y="7"/>
                    <a:pt x="17" y="7"/>
                    <a:pt x="17" y="7"/>
                  </a:cubicBezTo>
                  <a:cubicBezTo>
                    <a:pt x="17" y="7"/>
                    <a:pt x="17" y="6"/>
                    <a:pt x="17" y="6"/>
                  </a:cubicBezTo>
                  <a:cubicBezTo>
                    <a:pt x="17" y="5"/>
                    <a:pt x="17" y="4"/>
                    <a:pt x="17" y="4"/>
                  </a:cubicBezTo>
                  <a:cubicBezTo>
                    <a:pt x="17" y="4"/>
                    <a:pt x="17" y="3"/>
                    <a:pt x="17" y="3"/>
                  </a:cubicBezTo>
                  <a:cubicBezTo>
                    <a:pt x="17" y="3"/>
                    <a:pt x="17" y="3"/>
                    <a:pt x="18" y="3"/>
                  </a:cubicBezTo>
                  <a:cubicBezTo>
                    <a:pt x="18" y="3"/>
                    <a:pt x="18" y="3"/>
                    <a:pt x="19" y="3"/>
                  </a:cubicBezTo>
                  <a:cubicBezTo>
                    <a:pt x="19" y="3"/>
                    <a:pt x="20" y="3"/>
                    <a:pt x="20" y="3"/>
                  </a:cubicBezTo>
                  <a:cubicBezTo>
                    <a:pt x="20" y="2"/>
                    <a:pt x="21" y="2"/>
                    <a:pt x="21" y="2"/>
                  </a:cubicBezTo>
                  <a:cubicBezTo>
                    <a:pt x="21" y="2"/>
                    <a:pt x="21" y="2"/>
                    <a:pt x="21" y="2"/>
                  </a:cubicBezTo>
                  <a:cubicBezTo>
                    <a:pt x="21" y="3"/>
                    <a:pt x="21" y="3"/>
                    <a:pt x="21" y="3"/>
                  </a:cubicBezTo>
                  <a:cubicBezTo>
                    <a:pt x="21" y="3"/>
                    <a:pt x="21" y="3"/>
                    <a:pt x="21" y="3"/>
                  </a:cubicBezTo>
                  <a:cubicBezTo>
                    <a:pt x="22" y="4"/>
                    <a:pt x="22" y="4"/>
                    <a:pt x="22" y="4"/>
                  </a:cubicBezTo>
                  <a:cubicBezTo>
                    <a:pt x="22" y="5"/>
                    <a:pt x="23" y="6"/>
                    <a:pt x="23" y="6"/>
                  </a:cubicBezTo>
                  <a:cubicBezTo>
                    <a:pt x="23" y="6"/>
                    <a:pt x="23" y="6"/>
                    <a:pt x="23" y="6"/>
                  </a:cubicBezTo>
                  <a:cubicBezTo>
                    <a:pt x="23" y="6"/>
                    <a:pt x="24" y="5"/>
                    <a:pt x="24" y="5"/>
                  </a:cubicBezTo>
                  <a:cubicBezTo>
                    <a:pt x="24" y="5"/>
                    <a:pt x="24" y="5"/>
                    <a:pt x="25" y="5"/>
                  </a:cubicBezTo>
                  <a:cubicBezTo>
                    <a:pt x="25" y="5"/>
                    <a:pt x="25" y="5"/>
                    <a:pt x="25" y="5"/>
                  </a:cubicBezTo>
                  <a:cubicBezTo>
                    <a:pt x="25" y="5"/>
                    <a:pt x="25" y="5"/>
                    <a:pt x="25" y="5"/>
                  </a:cubicBezTo>
                  <a:cubicBezTo>
                    <a:pt x="25" y="5"/>
                    <a:pt x="26" y="5"/>
                    <a:pt x="26" y="5"/>
                  </a:cubicBezTo>
                  <a:cubicBezTo>
                    <a:pt x="26" y="6"/>
                    <a:pt x="27" y="6"/>
                    <a:pt x="27" y="6"/>
                  </a:cubicBezTo>
                  <a:cubicBezTo>
                    <a:pt x="27" y="6"/>
                    <a:pt x="27" y="6"/>
                    <a:pt x="27" y="6"/>
                  </a:cubicBezTo>
                  <a:cubicBezTo>
                    <a:pt x="27" y="6"/>
                    <a:pt x="27" y="5"/>
                    <a:pt x="27" y="5"/>
                  </a:cubicBezTo>
                  <a:cubicBezTo>
                    <a:pt x="27" y="5"/>
                    <a:pt x="28" y="5"/>
                    <a:pt x="28" y="4"/>
                  </a:cubicBezTo>
                  <a:cubicBezTo>
                    <a:pt x="28" y="4"/>
                    <a:pt x="29" y="3"/>
                    <a:pt x="29" y="3"/>
                  </a:cubicBezTo>
                  <a:cubicBezTo>
                    <a:pt x="29" y="3"/>
                    <a:pt x="29" y="2"/>
                    <a:pt x="29" y="3"/>
                  </a:cubicBezTo>
                  <a:cubicBezTo>
                    <a:pt x="29" y="3"/>
                    <a:pt x="29" y="3"/>
                    <a:pt x="30" y="3"/>
                  </a:cubicBezTo>
                  <a:cubicBezTo>
                    <a:pt x="30" y="3"/>
                    <a:pt x="30" y="3"/>
                    <a:pt x="31" y="3"/>
                  </a:cubicBezTo>
                  <a:cubicBezTo>
                    <a:pt x="31" y="3"/>
                    <a:pt x="32" y="3"/>
                    <a:pt x="32" y="3"/>
                  </a:cubicBezTo>
                  <a:cubicBezTo>
                    <a:pt x="32" y="3"/>
                    <a:pt x="33" y="3"/>
                    <a:pt x="33" y="3"/>
                  </a:cubicBezTo>
                  <a:cubicBezTo>
                    <a:pt x="33" y="3"/>
                    <a:pt x="33" y="3"/>
                    <a:pt x="33" y="3"/>
                  </a:cubicBezTo>
                  <a:cubicBezTo>
                    <a:pt x="33" y="4"/>
                    <a:pt x="33" y="4"/>
                    <a:pt x="33" y="4"/>
                  </a:cubicBezTo>
                  <a:cubicBezTo>
                    <a:pt x="33" y="4"/>
                    <a:pt x="33" y="4"/>
                    <a:pt x="33" y="5"/>
                  </a:cubicBezTo>
                  <a:cubicBezTo>
                    <a:pt x="33" y="5"/>
                    <a:pt x="33" y="5"/>
                    <a:pt x="33" y="6"/>
                  </a:cubicBezTo>
                  <a:cubicBezTo>
                    <a:pt x="33" y="6"/>
                    <a:pt x="33" y="7"/>
                    <a:pt x="33" y="7"/>
                  </a:cubicBezTo>
                  <a:cubicBezTo>
                    <a:pt x="33" y="7"/>
                    <a:pt x="33" y="7"/>
                    <a:pt x="33" y="7"/>
                  </a:cubicBezTo>
                  <a:cubicBezTo>
                    <a:pt x="33" y="7"/>
                    <a:pt x="34" y="8"/>
                    <a:pt x="34" y="8"/>
                  </a:cubicBezTo>
                  <a:cubicBezTo>
                    <a:pt x="34" y="8"/>
                    <a:pt x="34" y="8"/>
                    <a:pt x="34" y="8"/>
                  </a:cubicBezTo>
                  <a:cubicBezTo>
                    <a:pt x="35" y="8"/>
                    <a:pt x="35" y="8"/>
                    <a:pt x="35" y="8"/>
                  </a:cubicBezTo>
                  <a:cubicBezTo>
                    <a:pt x="35" y="8"/>
                    <a:pt x="35" y="9"/>
                    <a:pt x="36" y="9"/>
                  </a:cubicBezTo>
                  <a:cubicBezTo>
                    <a:pt x="36" y="9"/>
                    <a:pt x="36" y="9"/>
                    <a:pt x="36" y="9"/>
                  </a:cubicBezTo>
                  <a:cubicBezTo>
                    <a:pt x="36" y="9"/>
                    <a:pt x="36" y="9"/>
                    <a:pt x="36" y="9"/>
                  </a:cubicBezTo>
                  <a:cubicBezTo>
                    <a:pt x="37" y="9"/>
                    <a:pt x="37" y="9"/>
                    <a:pt x="37" y="9"/>
                  </a:cubicBezTo>
                  <a:cubicBezTo>
                    <a:pt x="37" y="9"/>
                    <a:pt x="37" y="9"/>
                    <a:pt x="38" y="9"/>
                  </a:cubicBezTo>
                  <a:cubicBezTo>
                    <a:pt x="38" y="9"/>
                    <a:pt x="38" y="8"/>
                    <a:pt x="39" y="8"/>
                  </a:cubicBezTo>
                  <a:cubicBezTo>
                    <a:pt x="39" y="8"/>
                    <a:pt x="39" y="8"/>
                    <a:pt x="39" y="8"/>
                  </a:cubicBezTo>
                  <a:cubicBezTo>
                    <a:pt x="40" y="8"/>
                    <a:pt x="40" y="8"/>
                    <a:pt x="40" y="8"/>
                  </a:cubicBezTo>
                  <a:moveTo>
                    <a:pt x="16" y="39"/>
                  </a:moveTo>
                  <a:cubicBezTo>
                    <a:pt x="16" y="39"/>
                    <a:pt x="16" y="39"/>
                    <a:pt x="17" y="39"/>
                  </a:cubicBezTo>
                  <a:cubicBezTo>
                    <a:pt x="17" y="40"/>
                    <a:pt x="17" y="40"/>
                    <a:pt x="17" y="40"/>
                  </a:cubicBezTo>
                  <a:cubicBezTo>
                    <a:pt x="17" y="40"/>
                    <a:pt x="17" y="40"/>
                    <a:pt x="17" y="40"/>
                  </a:cubicBezTo>
                  <a:cubicBezTo>
                    <a:pt x="18" y="40"/>
                    <a:pt x="19" y="41"/>
                    <a:pt x="20" y="41"/>
                  </a:cubicBezTo>
                  <a:cubicBezTo>
                    <a:pt x="21" y="41"/>
                    <a:pt x="22" y="41"/>
                    <a:pt x="23" y="42"/>
                  </a:cubicBezTo>
                  <a:cubicBezTo>
                    <a:pt x="23" y="42"/>
                    <a:pt x="24" y="42"/>
                    <a:pt x="24" y="42"/>
                  </a:cubicBezTo>
                  <a:cubicBezTo>
                    <a:pt x="24" y="42"/>
                    <a:pt x="24" y="42"/>
                    <a:pt x="24" y="42"/>
                  </a:cubicBezTo>
                  <a:cubicBezTo>
                    <a:pt x="24" y="42"/>
                    <a:pt x="25" y="42"/>
                    <a:pt x="25" y="42"/>
                  </a:cubicBezTo>
                  <a:cubicBezTo>
                    <a:pt x="25" y="42"/>
                    <a:pt x="25" y="42"/>
                    <a:pt x="26" y="42"/>
                  </a:cubicBezTo>
                  <a:cubicBezTo>
                    <a:pt x="27" y="42"/>
                    <a:pt x="28" y="41"/>
                    <a:pt x="29" y="41"/>
                  </a:cubicBezTo>
                  <a:cubicBezTo>
                    <a:pt x="30" y="41"/>
                    <a:pt x="31" y="41"/>
                    <a:pt x="31" y="40"/>
                  </a:cubicBezTo>
                  <a:cubicBezTo>
                    <a:pt x="32" y="40"/>
                    <a:pt x="32" y="40"/>
                    <a:pt x="32" y="40"/>
                  </a:cubicBezTo>
                  <a:cubicBezTo>
                    <a:pt x="33" y="40"/>
                    <a:pt x="33" y="40"/>
                    <a:pt x="33" y="40"/>
                  </a:cubicBezTo>
                  <a:cubicBezTo>
                    <a:pt x="33" y="40"/>
                    <a:pt x="33" y="39"/>
                    <a:pt x="33" y="39"/>
                  </a:cubicBezTo>
                  <a:cubicBezTo>
                    <a:pt x="33" y="39"/>
                    <a:pt x="33" y="39"/>
                    <a:pt x="34" y="39"/>
                  </a:cubicBezTo>
                  <a:cubicBezTo>
                    <a:pt x="34" y="38"/>
                    <a:pt x="35" y="38"/>
                    <a:pt x="36" y="37"/>
                  </a:cubicBezTo>
                  <a:cubicBezTo>
                    <a:pt x="37" y="36"/>
                    <a:pt x="38" y="35"/>
                    <a:pt x="38" y="35"/>
                  </a:cubicBezTo>
                  <a:cubicBezTo>
                    <a:pt x="38" y="35"/>
                    <a:pt x="38" y="34"/>
                    <a:pt x="38" y="34"/>
                  </a:cubicBezTo>
                  <a:cubicBezTo>
                    <a:pt x="38" y="34"/>
                    <a:pt x="38" y="34"/>
                    <a:pt x="39" y="34"/>
                  </a:cubicBezTo>
                  <a:cubicBezTo>
                    <a:pt x="39" y="34"/>
                    <a:pt x="39" y="34"/>
                    <a:pt x="39" y="34"/>
                  </a:cubicBezTo>
                  <a:cubicBezTo>
                    <a:pt x="39" y="34"/>
                    <a:pt x="39" y="34"/>
                    <a:pt x="39" y="33"/>
                  </a:cubicBezTo>
                  <a:cubicBezTo>
                    <a:pt x="39" y="33"/>
                    <a:pt x="39" y="33"/>
                    <a:pt x="39" y="33"/>
                  </a:cubicBezTo>
                  <a:cubicBezTo>
                    <a:pt x="39" y="33"/>
                    <a:pt x="39" y="33"/>
                    <a:pt x="39" y="32"/>
                  </a:cubicBezTo>
                  <a:cubicBezTo>
                    <a:pt x="40" y="32"/>
                    <a:pt x="40" y="31"/>
                    <a:pt x="40" y="30"/>
                  </a:cubicBezTo>
                  <a:cubicBezTo>
                    <a:pt x="41" y="29"/>
                    <a:pt x="41" y="28"/>
                    <a:pt x="41" y="27"/>
                  </a:cubicBezTo>
                  <a:cubicBezTo>
                    <a:pt x="41" y="26"/>
                    <a:pt x="41" y="26"/>
                    <a:pt x="41" y="26"/>
                  </a:cubicBezTo>
                  <a:cubicBezTo>
                    <a:pt x="41" y="26"/>
                    <a:pt x="41" y="25"/>
                    <a:pt x="41" y="25"/>
                  </a:cubicBezTo>
                  <a:cubicBezTo>
                    <a:pt x="41" y="25"/>
                    <a:pt x="41" y="25"/>
                    <a:pt x="41" y="25"/>
                  </a:cubicBezTo>
                  <a:cubicBezTo>
                    <a:pt x="41" y="25"/>
                    <a:pt x="41" y="25"/>
                    <a:pt x="41" y="24"/>
                  </a:cubicBezTo>
                  <a:cubicBezTo>
                    <a:pt x="41" y="23"/>
                    <a:pt x="41" y="22"/>
                    <a:pt x="41" y="21"/>
                  </a:cubicBezTo>
                  <a:cubicBezTo>
                    <a:pt x="40" y="20"/>
                    <a:pt x="40" y="19"/>
                    <a:pt x="40" y="18"/>
                  </a:cubicBezTo>
                  <a:cubicBezTo>
                    <a:pt x="39" y="18"/>
                    <a:pt x="39" y="18"/>
                    <a:pt x="39" y="18"/>
                  </a:cubicBezTo>
                  <a:cubicBezTo>
                    <a:pt x="39" y="17"/>
                    <a:pt x="39" y="17"/>
                    <a:pt x="39" y="17"/>
                  </a:cubicBezTo>
                  <a:cubicBezTo>
                    <a:pt x="39" y="17"/>
                    <a:pt x="39" y="17"/>
                    <a:pt x="39" y="17"/>
                  </a:cubicBezTo>
                  <a:cubicBezTo>
                    <a:pt x="39" y="17"/>
                    <a:pt x="38" y="16"/>
                    <a:pt x="38" y="16"/>
                  </a:cubicBezTo>
                  <a:cubicBezTo>
                    <a:pt x="38" y="15"/>
                    <a:pt x="37" y="15"/>
                    <a:pt x="36" y="14"/>
                  </a:cubicBezTo>
                  <a:cubicBezTo>
                    <a:pt x="36" y="13"/>
                    <a:pt x="35" y="12"/>
                    <a:pt x="34" y="12"/>
                  </a:cubicBezTo>
                  <a:cubicBezTo>
                    <a:pt x="34" y="12"/>
                    <a:pt x="34" y="12"/>
                    <a:pt x="34" y="12"/>
                  </a:cubicBezTo>
                  <a:cubicBezTo>
                    <a:pt x="34" y="12"/>
                    <a:pt x="33" y="11"/>
                    <a:pt x="33" y="11"/>
                  </a:cubicBezTo>
                  <a:cubicBezTo>
                    <a:pt x="33" y="11"/>
                    <a:pt x="33" y="11"/>
                    <a:pt x="33" y="11"/>
                  </a:cubicBezTo>
                  <a:cubicBezTo>
                    <a:pt x="33" y="11"/>
                    <a:pt x="33" y="11"/>
                    <a:pt x="33" y="11"/>
                  </a:cubicBezTo>
                  <a:cubicBezTo>
                    <a:pt x="33" y="11"/>
                    <a:pt x="33" y="11"/>
                    <a:pt x="32" y="11"/>
                  </a:cubicBezTo>
                  <a:cubicBezTo>
                    <a:pt x="32" y="11"/>
                    <a:pt x="32" y="11"/>
                    <a:pt x="32" y="11"/>
                  </a:cubicBezTo>
                  <a:cubicBezTo>
                    <a:pt x="31" y="10"/>
                    <a:pt x="30" y="10"/>
                    <a:pt x="29" y="9"/>
                  </a:cubicBezTo>
                  <a:cubicBezTo>
                    <a:pt x="28" y="9"/>
                    <a:pt x="27" y="9"/>
                    <a:pt x="26" y="9"/>
                  </a:cubicBezTo>
                  <a:cubicBezTo>
                    <a:pt x="26" y="9"/>
                    <a:pt x="26" y="9"/>
                    <a:pt x="25" y="9"/>
                  </a:cubicBezTo>
                  <a:cubicBezTo>
                    <a:pt x="25" y="9"/>
                    <a:pt x="25" y="9"/>
                    <a:pt x="25" y="9"/>
                  </a:cubicBezTo>
                  <a:cubicBezTo>
                    <a:pt x="25" y="9"/>
                    <a:pt x="25" y="9"/>
                    <a:pt x="25" y="9"/>
                  </a:cubicBezTo>
                  <a:cubicBezTo>
                    <a:pt x="24" y="9"/>
                    <a:pt x="24" y="9"/>
                    <a:pt x="24" y="9"/>
                  </a:cubicBezTo>
                  <a:cubicBezTo>
                    <a:pt x="23" y="9"/>
                    <a:pt x="22" y="9"/>
                    <a:pt x="21" y="9"/>
                  </a:cubicBezTo>
                  <a:cubicBezTo>
                    <a:pt x="20" y="10"/>
                    <a:pt x="19" y="10"/>
                    <a:pt x="18" y="10"/>
                  </a:cubicBezTo>
                  <a:cubicBezTo>
                    <a:pt x="17" y="10"/>
                    <a:pt x="17" y="11"/>
                    <a:pt x="17" y="11"/>
                  </a:cubicBezTo>
                  <a:cubicBezTo>
                    <a:pt x="17" y="11"/>
                    <a:pt x="17" y="11"/>
                    <a:pt x="17" y="11"/>
                  </a:cubicBezTo>
                  <a:cubicBezTo>
                    <a:pt x="17" y="11"/>
                    <a:pt x="17" y="11"/>
                    <a:pt x="16" y="11"/>
                  </a:cubicBezTo>
                  <a:cubicBezTo>
                    <a:pt x="16" y="11"/>
                    <a:pt x="16" y="11"/>
                    <a:pt x="16" y="12"/>
                  </a:cubicBezTo>
                  <a:cubicBezTo>
                    <a:pt x="15" y="12"/>
                    <a:pt x="14" y="13"/>
                    <a:pt x="13" y="13"/>
                  </a:cubicBezTo>
                  <a:cubicBezTo>
                    <a:pt x="12" y="14"/>
                    <a:pt x="12" y="15"/>
                    <a:pt x="11" y="16"/>
                  </a:cubicBezTo>
                  <a:cubicBezTo>
                    <a:pt x="11" y="16"/>
                    <a:pt x="11" y="16"/>
                    <a:pt x="11" y="16"/>
                  </a:cubicBezTo>
                  <a:cubicBezTo>
                    <a:pt x="11" y="16"/>
                    <a:pt x="11" y="16"/>
                    <a:pt x="11" y="16"/>
                  </a:cubicBezTo>
                  <a:cubicBezTo>
                    <a:pt x="11" y="17"/>
                    <a:pt x="11" y="17"/>
                    <a:pt x="11" y="17"/>
                  </a:cubicBezTo>
                  <a:cubicBezTo>
                    <a:pt x="11" y="17"/>
                    <a:pt x="11" y="17"/>
                    <a:pt x="10" y="17"/>
                  </a:cubicBezTo>
                  <a:cubicBezTo>
                    <a:pt x="10" y="17"/>
                    <a:pt x="10" y="17"/>
                    <a:pt x="10" y="18"/>
                  </a:cubicBezTo>
                  <a:cubicBezTo>
                    <a:pt x="10" y="18"/>
                    <a:pt x="10" y="18"/>
                    <a:pt x="10" y="18"/>
                  </a:cubicBezTo>
                  <a:cubicBezTo>
                    <a:pt x="10" y="19"/>
                    <a:pt x="9" y="20"/>
                    <a:pt x="9" y="21"/>
                  </a:cubicBezTo>
                  <a:cubicBezTo>
                    <a:pt x="9" y="22"/>
                    <a:pt x="8" y="23"/>
                    <a:pt x="8" y="24"/>
                  </a:cubicBezTo>
                  <a:cubicBezTo>
                    <a:pt x="8" y="24"/>
                    <a:pt x="8" y="24"/>
                    <a:pt x="8" y="25"/>
                  </a:cubicBezTo>
                  <a:cubicBezTo>
                    <a:pt x="8" y="25"/>
                    <a:pt x="8" y="25"/>
                    <a:pt x="8" y="25"/>
                  </a:cubicBezTo>
                  <a:cubicBezTo>
                    <a:pt x="8" y="25"/>
                    <a:pt x="8" y="25"/>
                    <a:pt x="8" y="25"/>
                  </a:cubicBezTo>
                  <a:cubicBezTo>
                    <a:pt x="8" y="26"/>
                    <a:pt x="8" y="26"/>
                    <a:pt x="8" y="26"/>
                  </a:cubicBezTo>
                  <a:cubicBezTo>
                    <a:pt x="8" y="27"/>
                    <a:pt x="8" y="28"/>
                    <a:pt x="9" y="29"/>
                  </a:cubicBezTo>
                  <a:cubicBezTo>
                    <a:pt x="9" y="30"/>
                    <a:pt x="9" y="31"/>
                    <a:pt x="10" y="32"/>
                  </a:cubicBezTo>
                  <a:cubicBezTo>
                    <a:pt x="10" y="32"/>
                    <a:pt x="10" y="33"/>
                    <a:pt x="10" y="33"/>
                  </a:cubicBezTo>
                  <a:cubicBezTo>
                    <a:pt x="10" y="33"/>
                    <a:pt x="10" y="33"/>
                    <a:pt x="10" y="33"/>
                  </a:cubicBezTo>
                  <a:cubicBezTo>
                    <a:pt x="10" y="33"/>
                    <a:pt x="10" y="33"/>
                    <a:pt x="10" y="34"/>
                  </a:cubicBezTo>
                  <a:cubicBezTo>
                    <a:pt x="11" y="34"/>
                    <a:pt x="11" y="34"/>
                    <a:pt x="11" y="34"/>
                  </a:cubicBezTo>
                  <a:cubicBezTo>
                    <a:pt x="11" y="35"/>
                    <a:pt x="12" y="36"/>
                    <a:pt x="13" y="37"/>
                  </a:cubicBezTo>
                  <a:cubicBezTo>
                    <a:pt x="14" y="37"/>
                    <a:pt x="14" y="38"/>
                    <a:pt x="15" y="39"/>
                  </a:cubicBezTo>
                  <a:cubicBezTo>
                    <a:pt x="15" y="39"/>
                    <a:pt x="15" y="39"/>
                    <a:pt x="16" y="39"/>
                  </a:cubicBezTo>
                  <a:cubicBezTo>
                    <a:pt x="16" y="39"/>
                    <a:pt x="16" y="39"/>
                    <a:pt x="16" y="39"/>
                  </a:cubicBezTo>
                  <a:cubicBezTo>
                    <a:pt x="16" y="39"/>
                    <a:pt x="16" y="39"/>
                    <a:pt x="16" y="39"/>
                  </a:cubicBezTo>
                  <a:moveTo>
                    <a:pt x="41" y="6"/>
                  </a:moveTo>
                  <a:cubicBezTo>
                    <a:pt x="41" y="6"/>
                    <a:pt x="41" y="6"/>
                    <a:pt x="41" y="6"/>
                  </a:cubicBezTo>
                  <a:cubicBezTo>
                    <a:pt x="40" y="5"/>
                    <a:pt x="39" y="6"/>
                    <a:pt x="38" y="6"/>
                  </a:cubicBezTo>
                  <a:cubicBezTo>
                    <a:pt x="38" y="6"/>
                    <a:pt x="38" y="6"/>
                    <a:pt x="38" y="6"/>
                  </a:cubicBezTo>
                  <a:cubicBezTo>
                    <a:pt x="38" y="6"/>
                    <a:pt x="38" y="6"/>
                    <a:pt x="38" y="6"/>
                  </a:cubicBezTo>
                  <a:cubicBezTo>
                    <a:pt x="38" y="6"/>
                    <a:pt x="38" y="6"/>
                    <a:pt x="38" y="6"/>
                  </a:cubicBezTo>
                  <a:cubicBezTo>
                    <a:pt x="38" y="6"/>
                    <a:pt x="37" y="7"/>
                    <a:pt x="37" y="7"/>
                  </a:cubicBezTo>
                  <a:cubicBezTo>
                    <a:pt x="37" y="7"/>
                    <a:pt x="37" y="7"/>
                    <a:pt x="37" y="7"/>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5" y="6"/>
                    <a:pt x="35" y="6"/>
                    <a:pt x="35" y="6"/>
                  </a:cubicBezTo>
                  <a:cubicBezTo>
                    <a:pt x="35" y="6"/>
                    <a:pt x="35" y="6"/>
                    <a:pt x="35" y="6"/>
                  </a:cubicBezTo>
                  <a:cubicBezTo>
                    <a:pt x="35" y="6"/>
                    <a:pt x="35" y="6"/>
                    <a:pt x="35" y="6"/>
                  </a:cubicBezTo>
                  <a:cubicBezTo>
                    <a:pt x="35" y="5"/>
                    <a:pt x="35" y="5"/>
                    <a:pt x="35" y="5"/>
                  </a:cubicBezTo>
                  <a:cubicBezTo>
                    <a:pt x="35" y="5"/>
                    <a:pt x="35" y="5"/>
                    <a:pt x="35" y="5"/>
                  </a:cubicBezTo>
                  <a:cubicBezTo>
                    <a:pt x="35" y="5"/>
                    <a:pt x="35" y="5"/>
                    <a:pt x="35" y="5"/>
                  </a:cubicBezTo>
                  <a:cubicBezTo>
                    <a:pt x="35" y="4"/>
                    <a:pt x="35" y="4"/>
                    <a:pt x="35" y="4"/>
                  </a:cubicBezTo>
                  <a:cubicBezTo>
                    <a:pt x="35" y="4"/>
                    <a:pt x="35" y="2"/>
                    <a:pt x="34" y="2"/>
                  </a:cubicBezTo>
                  <a:cubicBezTo>
                    <a:pt x="34" y="2"/>
                    <a:pt x="33" y="2"/>
                    <a:pt x="33" y="1"/>
                  </a:cubicBezTo>
                  <a:cubicBezTo>
                    <a:pt x="33" y="1"/>
                    <a:pt x="33" y="1"/>
                    <a:pt x="33" y="1"/>
                  </a:cubicBezTo>
                  <a:cubicBezTo>
                    <a:pt x="32" y="1"/>
                    <a:pt x="32" y="1"/>
                    <a:pt x="32" y="1"/>
                  </a:cubicBezTo>
                  <a:cubicBezTo>
                    <a:pt x="32" y="1"/>
                    <a:pt x="32" y="1"/>
                    <a:pt x="32" y="1"/>
                  </a:cubicBezTo>
                  <a:cubicBezTo>
                    <a:pt x="32" y="1"/>
                    <a:pt x="31" y="1"/>
                    <a:pt x="31" y="1"/>
                  </a:cubicBezTo>
                  <a:cubicBezTo>
                    <a:pt x="31" y="1"/>
                    <a:pt x="31" y="1"/>
                    <a:pt x="31" y="1"/>
                  </a:cubicBezTo>
                  <a:cubicBezTo>
                    <a:pt x="31" y="1"/>
                    <a:pt x="31" y="1"/>
                    <a:pt x="30" y="1"/>
                  </a:cubicBezTo>
                  <a:cubicBezTo>
                    <a:pt x="30" y="0"/>
                    <a:pt x="30" y="0"/>
                    <a:pt x="30" y="0"/>
                  </a:cubicBezTo>
                  <a:cubicBezTo>
                    <a:pt x="29" y="0"/>
                    <a:pt x="28" y="1"/>
                    <a:pt x="27" y="1"/>
                  </a:cubicBezTo>
                  <a:cubicBezTo>
                    <a:pt x="27" y="1"/>
                    <a:pt x="27" y="2"/>
                    <a:pt x="27" y="2"/>
                  </a:cubicBezTo>
                  <a:cubicBezTo>
                    <a:pt x="27" y="2"/>
                    <a:pt x="26" y="3"/>
                    <a:pt x="26" y="3"/>
                  </a:cubicBezTo>
                  <a:cubicBezTo>
                    <a:pt x="26" y="3"/>
                    <a:pt x="26" y="3"/>
                    <a:pt x="26" y="3"/>
                  </a:cubicBezTo>
                  <a:cubicBezTo>
                    <a:pt x="26" y="3"/>
                    <a:pt x="26" y="3"/>
                    <a:pt x="25" y="3"/>
                  </a:cubicBezTo>
                  <a:cubicBezTo>
                    <a:pt x="25" y="3"/>
                    <a:pt x="25" y="3"/>
                    <a:pt x="25" y="3"/>
                  </a:cubicBezTo>
                  <a:cubicBezTo>
                    <a:pt x="25" y="3"/>
                    <a:pt x="25" y="3"/>
                    <a:pt x="25" y="3"/>
                  </a:cubicBezTo>
                  <a:cubicBezTo>
                    <a:pt x="25" y="3"/>
                    <a:pt x="25" y="3"/>
                    <a:pt x="25" y="3"/>
                  </a:cubicBezTo>
                  <a:cubicBezTo>
                    <a:pt x="25" y="3"/>
                    <a:pt x="25" y="3"/>
                    <a:pt x="25" y="3"/>
                  </a:cubicBezTo>
                  <a:cubicBezTo>
                    <a:pt x="24" y="3"/>
                    <a:pt x="24" y="3"/>
                    <a:pt x="24" y="3"/>
                  </a:cubicBezTo>
                  <a:cubicBezTo>
                    <a:pt x="24" y="3"/>
                    <a:pt x="24" y="3"/>
                    <a:pt x="24" y="3"/>
                  </a:cubicBezTo>
                  <a:cubicBezTo>
                    <a:pt x="24" y="3"/>
                    <a:pt x="24" y="3"/>
                    <a:pt x="24" y="3"/>
                  </a:cubicBezTo>
                  <a:cubicBezTo>
                    <a:pt x="23" y="3"/>
                    <a:pt x="23" y="2"/>
                    <a:pt x="23" y="2"/>
                  </a:cubicBezTo>
                  <a:cubicBezTo>
                    <a:pt x="23" y="2"/>
                    <a:pt x="23" y="2"/>
                    <a:pt x="23" y="2"/>
                  </a:cubicBezTo>
                  <a:cubicBezTo>
                    <a:pt x="23" y="2"/>
                    <a:pt x="23" y="2"/>
                    <a:pt x="23" y="2"/>
                  </a:cubicBezTo>
                  <a:cubicBezTo>
                    <a:pt x="23" y="2"/>
                    <a:pt x="23" y="2"/>
                    <a:pt x="23" y="2"/>
                  </a:cubicBezTo>
                  <a:cubicBezTo>
                    <a:pt x="23" y="2"/>
                    <a:pt x="22" y="1"/>
                    <a:pt x="22" y="1"/>
                  </a:cubicBezTo>
                  <a:cubicBezTo>
                    <a:pt x="21" y="0"/>
                    <a:pt x="21"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19" y="0"/>
                    <a:pt x="19" y="1"/>
                    <a:pt x="19" y="1"/>
                  </a:cubicBezTo>
                  <a:cubicBezTo>
                    <a:pt x="19" y="1"/>
                    <a:pt x="19" y="1"/>
                    <a:pt x="18" y="1"/>
                  </a:cubicBezTo>
                  <a:cubicBezTo>
                    <a:pt x="18" y="1"/>
                    <a:pt x="18" y="1"/>
                    <a:pt x="18" y="1"/>
                  </a:cubicBezTo>
                  <a:cubicBezTo>
                    <a:pt x="18" y="1"/>
                    <a:pt x="18" y="1"/>
                    <a:pt x="18" y="1"/>
                  </a:cubicBezTo>
                  <a:cubicBezTo>
                    <a:pt x="18" y="1"/>
                    <a:pt x="18" y="1"/>
                    <a:pt x="18" y="1"/>
                  </a:cubicBezTo>
                  <a:cubicBezTo>
                    <a:pt x="18" y="1"/>
                    <a:pt x="17" y="1"/>
                    <a:pt x="17" y="1"/>
                  </a:cubicBezTo>
                  <a:cubicBezTo>
                    <a:pt x="17" y="1"/>
                    <a:pt x="17" y="1"/>
                    <a:pt x="17" y="1"/>
                  </a:cubicBezTo>
                  <a:cubicBezTo>
                    <a:pt x="17" y="1"/>
                    <a:pt x="17" y="1"/>
                    <a:pt x="17" y="1"/>
                  </a:cubicBezTo>
                  <a:cubicBezTo>
                    <a:pt x="17" y="1"/>
                    <a:pt x="17" y="1"/>
                    <a:pt x="17" y="1"/>
                  </a:cubicBezTo>
                  <a:cubicBezTo>
                    <a:pt x="16" y="2"/>
                    <a:pt x="15" y="2"/>
                    <a:pt x="15" y="3"/>
                  </a:cubicBezTo>
                  <a:cubicBezTo>
                    <a:pt x="15" y="3"/>
                    <a:pt x="15" y="4"/>
                    <a:pt x="15" y="4"/>
                  </a:cubicBezTo>
                  <a:cubicBezTo>
                    <a:pt x="15" y="4"/>
                    <a:pt x="15" y="5"/>
                    <a:pt x="15" y="5"/>
                  </a:cubicBezTo>
                  <a:cubicBezTo>
                    <a:pt x="15" y="6"/>
                    <a:pt x="15" y="6"/>
                    <a:pt x="15" y="6"/>
                  </a:cubicBezTo>
                  <a:cubicBezTo>
                    <a:pt x="15" y="6"/>
                    <a:pt x="15" y="6"/>
                    <a:pt x="15" y="6"/>
                  </a:cubicBezTo>
                  <a:cubicBezTo>
                    <a:pt x="15" y="6"/>
                    <a:pt x="14" y="6"/>
                    <a:pt x="14" y="6"/>
                  </a:cubicBezTo>
                  <a:cubicBezTo>
                    <a:pt x="14" y="6"/>
                    <a:pt x="14" y="6"/>
                    <a:pt x="14" y="6"/>
                  </a:cubicBezTo>
                  <a:cubicBezTo>
                    <a:pt x="14" y="6"/>
                    <a:pt x="14" y="6"/>
                    <a:pt x="14" y="6"/>
                  </a:cubicBezTo>
                  <a:cubicBezTo>
                    <a:pt x="13" y="7"/>
                    <a:pt x="13" y="7"/>
                    <a:pt x="13" y="7"/>
                  </a:cubicBezTo>
                  <a:cubicBezTo>
                    <a:pt x="13" y="7"/>
                    <a:pt x="13" y="7"/>
                    <a:pt x="13" y="7"/>
                  </a:cubicBezTo>
                  <a:cubicBezTo>
                    <a:pt x="12" y="6"/>
                    <a:pt x="12" y="6"/>
                    <a:pt x="12" y="6"/>
                  </a:cubicBezTo>
                  <a:cubicBezTo>
                    <a:pt x="12" y="6"/>
                    <a:pt x="11" y="6"/>
                    <a:pt x="11" y="6"/>
                  </a:cubicBezTo>
                  <a:cubicBezTo>
                    <a:pt x="10" y="5"/>
                    <a:pt x="9" y="5"/>
                    <a:pt x="8" y="6"/>
                  </a:cubicBezTo>
                  <a:cubicBezTo>
                    <a:pt x="8" y="6"/>
                    <a:pt x="8" y="6"/>
                    <a:pt x="8" y="6"/>
                  </a:cubicBezTo>
                  <a:cubicBezTo>
                    <a:pt x="8" y="6"/>
                    <a:pt x="8" y="6"/>
                    <a:pt x="8" y="6"/>
                  </a:cubicBezTo>
                  <a:cubicBezTo>
                    <a:pt x="8" y="6"/>
                    <a:pt x="8" y="6"/>
                    <a:pt x="8" y="6"/>
                  </a:cubicBezTo>
                  <a:cubicBezTo>
                    <a:pt x="8" y="6"/>
                    <a:pt x="7" y="7"/>
                    <a:pt x="7" y="7"/>
                  </a:cubicBezTo>
                  <a:cubicBezTo>
                    <a:pt x="7" y="7"/>
                    <a:pt x="7" y="7"/>
                    <a:pt x="7" y="7"/>
                  </a:cubicBezTo>
                  <a:cubicBezTo>
                    <a:pt x="7" y="7"/>
                    <a:pt x="7" y="7"/>
                    <a:pt x="7" y="7"/>
                  </a:cubicBezTo>
                  <a:cubicBezTo>
                    <a:pt x="7" y="7"/>
                    <a:pt x="7" y="7"/>
                    <a:pt x="7" y="7"/>
                  </a:cubicBezTo>
                  <a:cubicBezTo>
                    <a:pt x="7" y="7"/>
                    <a:pt x="6" y="8"/>
                    <a:pt x="6" y="8"/>
                  </a:cubicBezTo>
                  <a:cubicBezTo>
                    <a:pt x="6" y="8"/>
                    <a:pt x="6" y="8"/>
                    <a:pt x="6" y="8"/>
                  </a:cubicBezTo>
                  <a:cubicBezTo>
                    <a:pt x="6" y="8"/>
                    <a:pt x="6" y="8"/>
                    <a:pt x="6" y="8"/>
                  </a:cubicBezTo>
                  <a:cubicBezTo>
                    <a:pt x="6" y="8"/>
                    <a:pt x="6" y="8"/>
                    <a:pt x="6" y="8"/>
                  </a:cubicBezTo>
                  <a:cubicBezTo>
                    <a:pt x="6" y="8"/>
                    <a:pt x="6" y="8"/>
                    <a:pt x="6" y="9"/>
                  </a:cubicBezTo>
                  <a:cubicBezTo>
                    <a:pt x="5" y="9"/>
                    <a:pt x="5" y="10"/>
                    <a:pt x="5" y="11"/>
                  </a:cubicBezTo>
                  <a:cubicBezTo>
                    <a:pt x="5" y="11"/>
                    <a:pt x="5" y="11"/>
                    <a:pt x="6" y="12"/>
                  </a:cubicBezTo>
                  <a:cubicBezTo>
                    <a:pt x="6" y="12"/>
                    <a:pt x="6" y="12"/>
                    <a:pt x="6" y="12"/>
                  </a:cubicBezTo>
                  <a:cubicBezTo>
                    <a:pt x="6" y="12"/>
                    <a:pt x="6" y="12"/>
                    <a:pt x="6" y="12"/>
                  </a:cubicBezTo>
                  <a:cubicBezTo>
                    <a:pt x="6" y="12"/>
                    <a:pt x="6" y="12"/>
                    <a:pt x="6" y="12"/>
                  </a:cubicBezTo>
                  <a:cubicBezTo>
                    <a:pt x="6" y="12"/>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5"/>
                  </a:cubicBezTo>
                  <a:cubicBezTo>
                    <a:pt x="5" y="15"/>
                    <a:pt x="5" y="15"/>
                    <a:pt x="5" y="15"/>
                  </a:cubicBezTo>
                  <a:cubicBezTo>
                    <a:pt x="5" y="15"/>
                    <a:pt x="5" y="15"/>
                    <a:pt x="5" y="15"/>
                  </a:cubicBezTo>
                  <a:cubicBezTo>
                    <a:pt x="5" y="15"/>
                    <a:pt x="4" y="15"/>
                    <a:pt x="4" y="15"/>
                  </a:cubicBezTo>
                  <a:cubicBezTo>
                    <a:pt x="4" y="15"/>
                    <a:pt x="4" y="15"/>
                    <a:pt x="4" y="15"/>
                  </a:cubicBezTo>
                  <a:cubicBezTo>
                    <a:pt x="4" y="15"/>
                    <a:pt x="4" y="15"/>
                    <a:pt x="4" y="15"/>
                  </a:cubicBezTo>
                  <a:cubicBezTo>
                    <a:pt x="4" y="15"/>
                    <a:pt x="4" y="15"/>
                    <a:pt x="4" y="15"/>
                  </a:cubicBezTo>
                  <a:cubicBezTo>
                    <a:pt x="3" y="15"/>
                    <a:pt x="3" y="15"/>
                    <a:pt x="3" y="15"/>
                  </a:cubicBezTo>
                  <a:cubicBezTo>
                    <a:pt x="2" y="15"/>
                    <a:pt x="1" y="16"/>
                    <a:pt x="1" y="17"/>
                  </a:cubicBezTo>
                  <a:cubicBezTo>
                    <a:pt x="1" y="17"/>
                    <a:pt x="1" y="17"/>
                    <a:pt x="1" y="17"/>
                  </a:cubicBezTo>
                  <a:cubicBezTo>
                    <a:pt x="0" y="18"/>
                    <a:pt x="0" y="18"/>
                    <a:pt x="0" y="18"/>
                  </a:cubicBezTo>
                  <a:cubicBezTo>
                    <a:pt x="0" y="18"/>
                    <a:pt x="0" y="18"/>
                    <a:pt x="0" y="18"/>
                  </a:cubicBezTo>
                  <a:cubicBezTo>
                    <a:pt x="0" y="18"/>
                    <a:pt x="0" y="18"/>
                    <a:pt x="0" y="18"/>
                  </a:cubicBezTo>
                  <a:cubicBezTo>
                    <a:pt x="0" y="19"/>
                    <a:pt x="0" y="19"/>
                    <a:pt x="0" y="19"/>
                  </a:cubicBezTo>
                  <a:cubicBezTo>
                    <a:pt x="0" y="19"/>
                    <a:pt x="0" y="19"/>
                    <a:pt x="0" y="20"/>
                  </a:cubicBezTo>
                  <a:cubicBezTo>
                    <a:pt x="0" y="20"/>
                    <a:pt x="0" y="20"/>
                    <a:pt x="0" y="20"/>
                  </a:cubicBezTo>
                  <a:cubicBezTo>
                    <a:pt x="0" y="21"/>
                    <a:pt x="0" y="22"/>
                    <a:pt x="1" y="23"/>
                  </a:cubicBezTo>
                  <a:cubicBezTo>
                    <a:pt x="1" y="23"/>
                    <a:pt x="1" y="23"/>
                    <a:pt x="1" y="23"/>
                  </a:cubicBezTo>
                  <a:cubicBezTo>
                    <a:pt x="2" y="23"/>
                    <a:pt x="2" y="24"/>
                    <a:pt x="3" y="24"/>
                  </a:cubicBezTo>
                  <a:cubicBezTo>
                    <a:pt x="3" y="24"/>
                    <a:pt x="3" y="24"/>
                    <a:pt x="3" y="24"/>
                  </a:cubicBezTo>
                  <a:cubicBezTo>
                    <a:pt x="3" y="24"/>
                    <a:pt x="3" y="24"/>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6"/>
                    <a:pt x="3" y="26"/>
                  </a:cubicBezTo>
                  <a:cubicBezTo>
                    <a:pt x="3" y="26"/>
                    <a:pt x="3" y="26"/>
                    <a:pt x="3" y="26"/>
                  </a:cubicBezTo>
                  <a:cubicBezTo>
                    <a:pt x="3" y="26"/>
                    <a:pt x="3" y="26"/>
                    <a:pt x="3" y="26"/>
                  </a:cubicBezTo>
                  <a:cubicBezTo>
                    <a:pt x="2" y="26"/>
                    <a:pt x="2" y="27"/>
                    <a:pt x="2" y="27"/>
                  </a:cubicBezTo>
                  <a:cubicBezTo>
                    <a:pt x="2" y="27"/>
                    <a:pt x="2" y="27"/>
                    <a:pt x="2" y="27"/>
                  </a:cubicBezTo>
                  <a:cubicBezTo>
                    <a:pt x="2" y="27"/>
                    <a:pt x="2" y="27"/>
                    <a:pt x="2" y="27"/>
                  </a:cubicBezTo>
                  <a:cubicBezTo>
                    <a:pt x="1" y="27"/>
                    <a:pt x="1" y="27"/>
                    <a:pt x="1" y="27"/>
                  </a:cubicBezTo>
                  <a:cubicBezTo>
                    <a:pt x="1" y="27"/>
                    <a:pt x="1" y="27"/>
                    <a:pt x="1" y="27"/>
                  </a:cubicBezTo>
                  <a:cubicBezTo>
                    <a:pt x="0" y="28"/>
                    <a:pt x="0" y="29"/>
                    <a:pt x="0" y="30"/>
                  </a:cubicBezTo>
                  <a:cubicBezTo>
                    <a:pt x="0" y="30"/>
                    <a:pt x="0" y="30"/>
                    <a:pt x="0" y="30"/>
                  </a:cubicBezTo>
                  <a:cubicBezTo>
                    <a:pt x="0" y="30"/>
                    <a:pt x="0" y="30"/>
                    <a:pt x="0" y="30"/>
                  </a:cubicBezTo>
                  <a:cubicBezTo>
                    <a:pt x="0" y="30"/>
                    <a:pt x="0" y="30"/>
                    <a:pt x="0" y="30"/>
                  </a:cubicBezTo>
                  <a:cubicBezTo>
                    <a:pt x="0" y="30"/>
                    <a:pt x="0" y="30"/>
                    <a:pt x="0" y="31"/>
                  </a:cubicBezTo>
                  <a:cubicBezTo>
                    <a:pt x="0" y="31"/>
                    <a:pt x="0" y="31"/>
                    <a:pt x="0" y="32"/>
                  </a:cubicBezTo>
                  <a:cubicBezTo>
                    <a:pt x="0" y="32"/>
                    <a:pt x="0" y="32"/>
                    <a:pt x="0" y="32"/>
                  </a:cubicBezTo>
                  <a:cubicBezTo>
                    <a:pt x="0" y="32"/>
                    <a:pt x="0" y="32"/>
                    <a:pt x="0" y="32"/>
                  </a:cubicBezTo>
                  <a:cubicBezTo>
                    <a:pt x="0" y="32"/>
                    <a:pt x="0" y="32"/>
                    <a:pt x="0" y="32"/>
                  </a:cubicBezTo>
                  <a:cubicBezTo>
                    <a:pt x="0" y="32"/>
                    <a:pt x="0" y="33"/>
                    <a:pt x="1" y="33"/>
                  </a:cubicBezTo>
                  <a:cubicBezTo>
                    <a:pt x="1" y="33"/>
                    <a:pt x="1" y="33"/>
                    <a:pt x="1" y="33"/>
                  </a:cubicBezTo>
                  <a:cubicBezTo>
                    <a:pt x="1" y="33"/>
                    <a:pt x="1" y="33"/>
                    <a:pt x="1" y="33"/>
                  </a:cubicBezTo>
                  <a:cubicBezTo>
                    <a:pt x="1" y="33"/>
                    <a:pt x="1" y="33"/>
                    <a:pt x="1" y="33"/>
                  </a:cubicBezTo>
                  <a:cubicBezTo>
                    <a:pt x="1" y="34"/>
                    <a:pt x="1" y="34"/>
                    <a:pt x="2" y="35"/>
                  </a:cubicBezTo>
                  <a:cubicBezTo>
                    <a:pt x="2" y="35"/>
                    <a:pt x="3" y="35"/>
                    <a:pt x="3" y="35"/>
                  </a:cubicBezTo>
                  <a:cubicBezTo>
                    <a:pt x="4" y="35"/>
                    <a:pt x="4" y="35"/>
                    <a:pt x="5" y="35"/>
                  </a:cubicBezTo>
                  <a:cubicBezTo>
                    <a:pt x="5" y="35"/>
                    <a:pt x="5" y="35"/>
                    <a:pt x="5" y="35"/>
                  </a:cubicBezTo>
                  <a:cubicBezTo>
                    <a:pt x="5" y="35"/>
                    <a:pt x="5" y="35"/>
                    <a:pt x="5" y="35"/>
                  </a:cubicBezTo>
                  <a:cubicBezTo>
                    <a:pt x="5" y="35"/>
                    <a:pt x="5" y="35"/>
                    <a:pt x="5" y="36"/>
                  </a:cubicBezTo>
                  <a:cubicBezTo>
                    <a:pt x="5" y="36"/>
                    <a:pt x="5" y="36"/>
                    <a:pt x="5" y="36"/>
                  </a:cubicBezTo>
                  <a:cubicBezTo>
                    <a:pt x="6" y="36"/>
                    <a:pt x="6" y="36"/>
                    <a:pt x="6" y="36"/>
                  </a:cubicBezTo>
                  <a:cubicBezTo>
                    <a:pt x="6" y="36"/>
                    <a:pt x="6" y="36"/>
                    <a:pt x="6" y="36"/>
                  </a:cubicBezTo>
                  <a:cubicBezTo>
                    <a:pt x="6" y="36"/>
                    <a:pt x="6" y="36"/>
                    <a:pt x="6" y="36"/>
                  </a:cubicBezTo>
                  <a:cubicBezTo>
                    <a:pt x="6" y="37"/>
                    <a:pt x="6" y="37"/>
                    <a:pt x="6" y="37"/>
                  </a:cubicBezTo>
                  <a:cubicBezTo>
                    <a:pt x="6" y="37"/>
                    <a:pt x="6" y="37"/>
                    <a:pt x="6" y="37"/>
                  </a:cubicBezTo>
                  <a:cubicBezTo>
                    <a:pt x="6" y="38"/>
                    <a:pt x="5" y="38"/>
                    <a:pt x="5" y="38"/>
                  </a:cubicBezTo>
                  <a:cubicBezTo>
                    <a:pt x="5" y="39"/>
                    <a:pt x="5" y="39"/>
                    <a:pt x="5" y="39"/>
                  </a:cubicBezTo>
                  <a:cubicBezTo>
                    <a:pt x="5" y="40"/>
                    <a:pt x="5" y="41"/>
                    <a:pt x="5" y="42"/>
                  </a:cubicBezTo>
                  <a:cubicBezTo>
                    <a:pt x="6" y="42"/>
                    <a:pt x="6" y="42"/>
                    <a:pt x="6" y="42"/>
                  </a:cubicBezTo>
                  <a:cubicBezTo>
                    <a:pt x="6" y="42"/>
                    <a:pt x="6" y="42"/>
                    <a:pt x="6" y="42"/>
                  </a:cubicBezTo>
                  <a:cubicBezTo>
                    <a:pt x="6" y="42"/>
                    <a:pt x="6" y="42"/>
                    <a:pt x="6" y="42"/>
                  </a:cubicBezTo>
                  <a:cubicBezTo>
                    <a:pt x="6" y="42"/>
                    <a:pt x="6" y="42"/>
                    <a:pt x="6" y="43"/>
                  </a:cubicBezTo>
                  <a:cubicBezTo>
                    <a:pt x="6" y="43"/>
                    <a:pt x="6" y="43"/>
                    <a:pt x="7" y="43"/>
                  </a:cubicBezTo>
                  <a:cubicBezTo>
                    <a:pt x="7" y="43"/>
                    <a:pt x="7" y="43"/>
                    <a:pt x="7" y="43"/>
                  </a:cubicBezTo>
                  <a:cubicBezTo>
                    <a:pt x="7" y="43"/>
                    <a:pt x="7" y="43"/>
                    <a:pt x="7" y="43"/>
                  </a:cubicBezTo>
                  <a:cubicBezTo>
                    <a:pt x="7" y="43"/>
                    <a:pt x="7" y="43"/>
                    <a:pt x="7" y="44"/>
                  </a:cubicBezTo>
                  <a:cubicBezTo>
                    <a:pt x="7" y="44"/>
                    <a:pt x="7" y="44"/>
                    <a:pt x="7" y="44"/>
                  </a:cubicBezTo>
                  <a:cubicBezTo>
                    <a:pt x="7" y="44"/>
                    <a:pt x="7" y="44"/>
                    <a:pt x="7" y="44"/>
                  </a:cubicBezTo>
                  <a:cubicBezTo>
                    <a:pt x="7" y="44"/>
                    <a:pt x="7" y="44"/>
                    <a:pt x="7" y="44"/>
                  </a:cubicBezTo>
                  <a:cubicBezTo>
                    <a:pt x="8" y="44"/>
                    <a:pt x="8" y="44"/>
                    <a:pt x="8" y="44"/>
                  </a:cubicBezTo>
                  <a:cubicBezTo>
                    <a:pt x="8" y="44"/>
                    <a:pt x="8" y="44"/>
                    <a:pt x="8" y="44"/>
                  </a:cubicBezTo>
                  <a:cubicBezTo>
                    <a:pt x="9" y="45"/>
                    <a:pt x="11" y="45"/>
                    <a:pt x="11" y="44"/>
                  </a:cubicBezTo>
                  <a:cubicBezTo>
                    <a:pt x="11" y="44"/>
                    <a:pt x="11" y="44"/>
                    <a:pt x="11" y="44"/>
                  </a:cubicBezTo>
                  <a:cubicBezTo>
                    <a:pt x="11" y="44"/>
                    <a:pt x="11" y="44"/>
                    <a:pt x="11" y="44"/>
                  </a:cubicBezTo>
                  <a:cubicBezTo>
                    <a:pt x="11" y="44"/>
                    <a:pt x="11" y="44"/>
                    <a:pt x="11" y="44"/>
                  </a:cubicBezTo>
                  <a:cubicBezTo>
                    <a:pt x="12" y="44"/>
                    <a:pt x="12" y="44"/>
                    <a:pt x="12" y="44"/>
                  </a:cubicBezTo>
                  <a:cubicBezTo>
                    <a:pt x="12" y="44"/>
                    <a:pt x="13" y="44"/>
                    <a:pt x="13" y="44"/>
                  </a:cubicBezTo>
                  <a:cubicBezTo>
                    <a:pt x="13" y="44"/>
                    <a:pt x="13" y="44"/>
                    <a:pt x="13" y="44"/>
                  </a:cubicBezTo>
                  <a:cubicBezTo>
                    <a:pt x="13" y="44"/>
                    <a:pt x="13" y="44"/>
                    <a:pt x="13" y="44"/>
                  </a:cubicBezTo>
                  <a:cubicBezTo>
                    <a:pt x="13" y="44"/>
                    <a:pt x="13" y="44"/>
                    <a:pt x="13"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5"/>
                    <a:pt x="14" y="45"/>
                  </a:cubicBezTo>
                  <a:cubicBezTo>
                    <a:pt x="14" y="45"/>
                    <a:pt x="14" y="45"/>
                    <a:pt x="14" y="45"/>
                  </a:cubicBezTo>
                  <a:cubicBezTo>
                    <a:pt x="14" y="45"/>
                    <a:pt x="14" y="45"/>
                    <a:pt x="14" y="46"/>
                  </a:cubicBezTo>
                  <a:cubicBezTo>
                    <a:pt x="14" y="46"/>
                    <a:pt x="14" y="46"/>
                    <a:pt x="14" y="46"/>
                  </a:cubicBezTo>
                  <a:cubicBezTo>
                    <a:pt x="14" y="46"/>
                    <a:pt x="14" y="46"/>
                    <a:pt x="14" y="46"/>
                  </a:cubicBezTo>
                  <a:cubicBezTo>
                    <a:pt x="14" y="46"/>
                    <a:pt x="14" y="46"/>
                    <a:pt x="14" y="46"/>
                  </a:cubicBezTo>
                  <a:cubicBezTo>
                    <a:pt x="14" y="47"/>
                    <a:pt x="14" y="48"/>
                    <a:pt x="16" y="49"/>
                  </a:cubicBezTo>
                  <a:cubicBezTo>
                    <a:pt x="16" y="49"/>
                    <a:pt x="16" y="49"/>
                    <a:pt x="16" y="49"/>
                  </a:cubicBezTo>
                  <a:cubicBezTo>
                    <a:pt x="16" y="49"/>
                    <a:pt x="16" y="49"/>
                    <a:pt x="17" y="49"/>
                  </a:cubicBezTo>
                  <a:cubicBezTo>
                    <a:pt x="17" y="49"/>
                    <a:pt x="17" y="49"/>
                    <a:pt x="17" y="49"/>
                  </a:cubicBezTo>
                  <a:cubicBezTo>
                    <a:pt x="17" y="49"/>
                    <a:pt x="17" y="49"/>
                    <a:pt x="17" y="49"/>
                  </a:cubicBezTo>
                  <a:cubicBezTo>
                    <a:pt x="17" y="49"/>
                    <a:pt x="17" y="49"/>
                    <a:pt x="17" y="49"/>
                  </a:cubicBezTo>
                  <a:cubicBezTo>
                    <a:pt x="17" y="49"/>
                    <a:pt x="18" y="50"/>
                    <a:pt x="18" y="50"/>
                  </a:cubicBezTo>
                  <a:cubicBezTo>
                    <a:pt x="18" y="50"/>
                    <a:pt x="18" y="50"/>
                    <a:pt x="18" y="50"/>
                  </a:cubicBezTo>
                  <a:cubicBezTo>
                    <a:pt x="18" y="50"/>
                    <a:pt x="19" y="50"/>
                    <a:pt x="19" y="50"/>
                  </a:cubicBezTo>
                  <a:cubicBezTo>
                    <a:pt x="20" y="50"/>
                    <a:pt x="20" y="50"/>
                    <a:pt x="20" y="50"/>
                  </a:cubicBezTo>
                  <a:cubicBezTo>
                    <a:pt x="20" y="50"/>
                    <a:pt x="21" y="50"/>
                    <a:pt x="22" y="49"/>
                  </a:cubicBezTo>
                  <a:cubicBezTo>
                    <a:pt x="22" y="49"/>
                    <a:pt x="22" y="49"/>
                    <a:pt x="22" y="48"/>
                  </a:cubicBezTo>
                  <a:cubicBezTo>
                    <a:pt x="23" y="48"/>
                    <a:pt x="23" y="48"/>
                    <a:pt x="23" y="47"/>
                  </a:cubicBezTo>
                  <a:cubicBezTo>
                    <a:pt x="23" y="47"/>
                    <a:pt x="23" y="47"/>
                    <a:pt x="23" y="47"/>
                  </a:cubicBezTo>
                  <a:cubicBezTo>
                    <a:pt x="24" y="47"/>
                    <a:pt x="24" y="47"/>
                    <a:pt x="24" y="47"/>
                  </a:cubicBezTo>
                  <a:cubicBezTo>
                    <a:pt x="24" y="47"/>
                    <a:pt x="24" y="47"/>
                    <a:pt x="24"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6" y="47"/>
                    <a:pt x="26" y="47"/>
                  </a:cubicBezTo>
                  <a:cubicBezTo>
                    <a:pt x="26" y="48"/>
                    <a:pt x="26" y="48"/>
                    <a:pt x="26" y="48"/>
                  </a:cubicBezTo>
                  <a:cubicBezTo>
                    <a:pt x="26" y="48"/>
                    <a:pt x="26" y="48"/>
                    <a:pt x="26" y="48"/>
                  </a:cubicBezTo>
                  <a:cubicBezTo>
                    <a:pt x="26" y="48"/>
                    <a:pt x="26" y="48"/>
                    <a:pt x="26" y="48"/>
                  </a:cubicBezTo>
                  <a:cubicBezTo>
                    <a:pt x="26" y="48"/>
                    <a:pt x="26" y="48"/>
                    <a:pt x="26" y="48"/>
                  </a:cubicBezTo>
                  <a:cubicBezTo>
                    <a:pt x="26" y="49"/>
                    <a:pt x="27" y="49"/>
                    <a:pt x="27" y="50"/>
                  </a:cubicBezTo>
                  <a:cubicBezTo>
                    <a:pt x="28" y="50"/>
                    <a:pt x="29" y="50"/>
                    <a:pt x="29" y="50"/>
                  </a:cubicBezTo>
                  <a:cubicBezTo>
                    <a:pt x="29" y="50"/>
                    <a:pt x="29" y="50"/>
                    <a:pt x="29" y="50"/>
                  </a:cubicBezTo>
                  <a:cubicBezTo>
                    <a:pt x="29" y="50"/>
                    <a:pt x="29" y="50"/>
                    <a:pt x="29" y="50"/>
                  </a:cubicBezTo>
                  <a:cubicBezTo>
                    <a:pt x="30" y="50"/>
                    <a:pt x="30" y="50"/>
                    <a:pt x="30" y="50"/>
                  </a:cubicBezTo>
                  <a:cubicBezTo>
                    <a:pt x="30" y="50"/>
                    <a:pt x="30" y="50"/>
                    <a:pt x="30" y="50"/>
                  </a:cubicBezTo>
                  <a:cubicBezTo>
                    <a:pt x="30" y="50"/>
                    <a:pt x="30" y="50"/>
                    <a:pt x="30" y="50"/>
                  </a:cubicBezTo>
                  <a:cubicBezTo>
                    <a:pt x="30" y="50"/>
                    <a:pt x="30" y="50"/>
                    <a:pt x="30" y="50"/>
                  </a:cubicBezTo>
                  <a:cubicBezTo>
                    <a:pt x="30" y="50"/>
                    <a:pt x="31" y="50"/>
                    <a:pt x="31" y="50"/>
                  </a:cubicBezTo>
                  <a:cubicBezTo>
                    <a:pt x="31" y="50"/>
                    <a:pt x="31" y="50"/>
                    <a:pt x="31" y="50"/>
                  </a:cubicBezTo>
                  <a:cubicBezTo>
                    <a:pt x="31" y="50"/>
                    <a:pt x="31" y="50"/>
                    <a:pt x="31" y="50"/>
                  </a:cubicBezTo>
                  <a:cubicBezTo>
                    <a:pt x="31" y="50"/>
                    <a:pt x="31" y="50"/>
                    <a:pt x="31" y="50"/>
                  </a:cubicBezTo>
                  <a:cubicBezTo>
                    <a:pt x="32" y="50"/>
                    <a:pt x="32" y="49"/>
                    <a:pt x="32" y="49"/>
                  </a:cubicBezTo>
                  <a:cubicBezTo>
                    <a:pt x="33" y="49"/>
                    <a:pt x="33" y="49"/>
                    <a:pt x="33" y="49"/>
                  </a:cubicBezTo>
                  <a:cubicBezTo>
                    <a:pt x="33" y="49"/>
                    <a:pt x="33" y="49"/>
                    <a:pt x="33" y="49"/>
                  </a:cubicBezTo>
                  <a:cubicBezTo>
                    <a:pt x="33" y="49"/>
                    <a:pt x="33" y="49"/>
                    <a:pt x="33" y="49"/>
                  </a:cubicBezTo>
                  <a:cubicBezTo>
                    <a:pt x="34" y="49"/>
                    <a:pt x="34" y="48"/>
                    <a:pt x="34" y="47"/>
                  </a:cubicBezTo>
                  <a:cubicBezTo>
                    <a:pt x="34" y="47"/>
                    <a:pt x="34" y="47"/>
                    <a:pt x="34" y="46"/>
                  </a:cubicBezTo>
                  <a:cubicBezTo>
                    <a:pt x="34" y="46"/>
                    <a:pt x="34" y="46"/>
                    <a:pt x="34" y="45"/>
                  </a:cubicBezTo>
                  <a:cubicBezTo>
                    <a:pt x="34" y="45"/>
                    <a:pt x="34" y="45"/>
                    <a:pt x="34" y="45"/>
                  </a:cubicBezTo>
                  <a:cubicBezTo>
                    <a:pt x="34" y="45"/>
                    <a:pt x="35" y="45"/>
                    <a:pt x="35" y="45"/>
                  </a:cubicBezTo>
                  <a:cubicBezTo>
                    <a:pt x="35" y="45"/>
                    <a:pt x="35" y="45"/>
                    <a:pt x="35" y="45"/>
                  </a:cubicBezTo>
                  <a:cubicBezTo>
                    <a:pt x="35" y="44"/>
                    <a:pt x="35" y="44"/>
                    <a:pt x="35" y="44"/>
                  </a:cubicBezTo>
                  <a:cubicBezTo>
                    <a:pt x="35" y="44"/>
                    <a:pt x="35" y="44"/>
                    <a:pt x="36" y="44"/>
                  </a:cubicBezTo>
                  <a:cubicBezTo>
                    <a:pt x="36" y="44"/>
                    <a:pt x="36" y="44"/>
                    <a:pt x="36" y="44"/>
                  </a:cubicBezTo>
                  <a:cubicBezTo>
                    <a:pt x="36" y="44"/>
                    <a:pt x="36" y="44"/>
                    <a:pt x="36" y="44"/>
                  </a:cubicBezTo>
                  <a:cubicBezTo>
                    <a:pt x="37" y="44"/>
                    <a:pt x="37" y="44"/>
                    <a:pt x="38" y="45"/>
                  </a:cubicBezTo>
                  <a:cubicBezTo>
                    <a:pt x="38" y="45"/>
                    <a:pt x="38" y="45"/>
                    <a:pt x="38" y="45"/>
                  </a:cubicBezTo>
                  <a:cubicBezTo>
                    <a:pt x="39" y="45"/>
                    <a:pt x="40" y="45"/>
                    <a:pt x="41" y="45"/>
                  </a:cubicBezTo>
                  <a:cubicBezTo>
                    <a:pt x="41" y="44"/>
                    <a:pt x="41" y="44"/>
                    <a:pt x="41" y="44"/>
                  </a:cubicBezTo>
                  <a:cubicBezTo>
                    <a:pt x="41" y="44"/>
                    <a:pt x="41" y="44"/>
                    <a:pt x="41" y="44"/>
                  </a:cubicBezTo>
                  <a:cubicBezTo>
                    <a:pt x="41" y="44"/>
                    <a:pt x="41" y="44"/>
                    <a:pt x="41" y="44"/>
                  </a:cubicBezTo>
                  <a:cubicBezTo>
                    <a:pt x="42" y="44"/>
                    <a:pt x="42" y="44"/>
                    <a:pt x="42" y="44"/>
                  </a:cubicBezTo>
                  <a:cubicBezTo>
                    <a:pt x="42" y="44"/>
                    <a:pt x="42" y="43"/>
                    <a:pt x="42" y="43"/>
                  </a:cubicBezTo>
                  <a:cubicBezTo>
                    <a:pt x="42" y="43"/>
                    <a:pt x="42" y="43"/>
                    <a:pt x="42" y="43"/>
                  </a:cubicBezTo>
                  <a:cubicBezTo>
                    <a:pt x="42" y="43"/>
                    <a:pt x="42" y="43"/>
                    <a:pt x="42" y="43"/>
                  </a:cubicBezTo>
                  <a:cubicBezTo>
                    <a:pt x="43" y="43"/>
                    <a:pt x="43" y="43"/>
                    <a:pt x="43" y="43"/>
                  </a:cubicBezTo>
                  <a:cubicBezTo>
                    <a:pt x="43" y="43"/>
                    <a:pt x="43" y="42"/>
                    <a:pt x="43" y="42"/>
                  </a:cubicBezTo>
                  <a:cubicBezTo>
                    <a:pt x="43" y="42"/>
                    <a:pt x="43" y="42"/>
                    <a:pt x="43" y="42"/>
                  </a:cubicBezTo>
                  <a:cubicBezTo>
                    <a:pt x="43" y="42"/>
                    <a:pt x="43" y="42"/>
                    <a:pt x="43" y="42"/>
                  </a:cubicBezTo>
                  <a:cubicBezTo>
                    <a:pt x="43" y="42"/>
                    <a:pt x="43" y="42"/>
                    <a:pt x="44" y="42"/>
                  </a:cubicBezTo>
                  <a:cubicBezTo>
                    <a:pt x="44" y="42"/>
                    <a:pt x="44" y="42"/>
                    <a:pt x="44" y="42"/>
                  </a:cubicBezTo>
                  <a:cubicBezTo>
                    <a:pt x="44" y="41"/>
                    <a:pt x="44" y="40"/>
                    <a:pt x="44" y="40"/>
                  </a:cubicBezTo>
                  <a:cubicBezTo>
                    <a:pt x="44" y="39"/>
                    <a:pt x="44" y="39"/>
                    <a:pt x="44" y="39"/>
                  </a:cubicBezTo>
                  <a:cubicBezTo>
                    <a:pt x="44" y="38"/>
                    <a:pt x="44" y="38"/>
                    <a:pt x="44" y="38"/>
                  </a:cubicBezTo>
                  <a:cubicBezTo>
                    <a:pt x="44" y="38"/>
                    <a:pt x="44" y="38"/>
                    <a:pt x="44" y="38"/>
                  </a:cubicBezTo>
                  <a:cubicBezTo>
                    <a:pt x="44" y="38"/>
                    <a:pt x="44" y="38"/>
                    <a:pt x="44" y="38"/>
                  </a:cubicBezTo>
                  <a:cubicBezTo>
                    <a:pt x="43" y="38"/>
                    <a:pt x="43" y="38"/>
                    <a:pt x="43" y="37"/>
                  </a:cubicBezTo>
                  <a:cubicBezTo>
                    <a:pt x="43" y="37"/>
                    <a:pt x="43" y="37"/>
                    <a:pt x="43" y="37"/>
                  </a:cubicBezTo>
                  <a:cubicBezTo>
                    <a:pt x="43" y="37"/>
                    <a:pt x="43" y="37"/>
                    <a:pt x="43" y="37"/>
                  </a:cubicBezTo>
                  <a:cubicBezTo>
                    <a:pt x="43" y="36"/>
                    <a:pt x="43" y="36"/>
                    <a:pt x="43" y="36"/>
                  </a:cubicBezTo>
                  <a:cubicBezTo>
                    <a:pt x="43" y="36"/>
                    <a:pt x="43" y="36"/>
                    <a:pt x="43" y="36"/>
                  </a:cubicBezTo>
                  <a:cubicBezTo>
                    <a:pt x="44" y="36"/>
                    <a:pt x="44" y="36"/>
                    <a:pt x="44" y="36"/>
                  </a:cubicBezTo>
                  <a:cubicBezTo>
                    <a:pt x="44" y="36"/>
                    <a:pt x="44" y="36"/>
                    <a:pt x="44" y="36"/>
                  </a:cubicBezTo>
                  <a:cubicBezTo>
                    <a:pt x="44" y="36"/>
                    <a:pt x="44" y="36"/>
                    <a:pt x="44" y="36"/>
                  </a:cubicBezTo>
                  <a:cubicBezTo>
                    <a:pt x="44" y="36"/>
                    <a:pt x="44" y="36"/>
                    <a:pt x="44" y="36"/>
                  </a:cubicBezTo>
                  <a:cubicBezTo>
                    <a:pt x="44" y="36"/>
                    <a:pt x="44" y="36"/>
                    <a:pt x="44" y="35"/>
                  </a:cubicBezTo>
                  <a:cubicBezTo>
                    <a:pt x="44" y="35"/>
                    <a:pt x="44" y="35"/>
                    <a:pt x="44" y="35"/>
                  </a:cubicBezTo>
                  <a:cubicBezTo>
                    <a:pt x="45" y="35"/>
                    <a:pt x="45" y="35"/>
                    <a:pt x="45" y="35"/>
                  </a:cubicBezTo>
                  <a:cubicBezTo>
                    <a:pt x="45" y="35"/>
                    <a:pt x="45" y="35"/>
                    <a:pt x="45" y="35"/>
                  </a:cubicBezTo>
                  <a:cubicBezTo>
                    <a:pt x="45" y="35"/>
                    <a:pt x="45" y="35"/>
                    <a:pt x="45" y="35"/>
                  </a:cubicBezTo>
                  <a:cubicBezTo>
                    <a:pt x="46" y="35"/>
                    <a:pt x="46" y="35"/>
                    <a:pt x="46" y="35"/>
                  </a:cubicBezTo>
                  <a:cubicBezTo>
                    <a:pt x="46" y="35"/>
                    <a:pt x="46" y="35"/>
                    <a:pt x="47" y="35"/>
                  </a:cubicBezTo>
                  <a:cubicBezTo>
                    <a:pt x="47" y="35"/>
                    <a:pt x="48" y="35"/>
                    <a:pt x="48" y="34"/>
                  </a:cubicBezTo>
                  <a:cubicBezTo>
                    <a:pt x="48" y="34"/>
                    <a:pt x="49" y="34"/>
                    <a:pt x="49" y="33"/>
                  </a:cubicBezTo>
                  <a:cubicBezTo>
                    <a:pt x="49" y="33"/>
                    <a:pt x="49" y="33"/>
                    <a:pt x="49" y="33"/>
                  </a:cubicBezTo>
                  <a:cubicBezTo>
                    <a:pt x="49" y="33"/>
                    <a:pt x="49" y="32"/>
                    <a:pt x="49" y="32"/>
                  </a:cubicBezTo>
                  <a:cubicBezTo>
                    <a:pt x="49" y="32"/>
                    <a:pt x="49" y="32"/>
                    <a:pt x="49" y="32"/>
                  </a:cubicBezTo>
                  <a:cubicBezTo>
                    <a:pt x="49" y="31"/>
                    <a:pt x="49" y="31"/>
                    <a:pt x="49" y="31"/>
                  </a:cubicBezTo>
                  <a:cubicBezTo>
                    <a:pt x="49" y="30"/>
                    <a:pt x="49" y="30"/>
                    <a:pt x="49" y="30"/>
                  </a:cubicBezTo>
                  <a:cubicBezTo>
                    <a:pt x="50" y="29"/>
                    <a:pt x="49" y="28"/>
                    <a:pt x="48" y="28"/>
                  </a:cubicBezTo>
                  <a:cubicBezTo>
                    <a:pt x="48" y="28"/>
                    <a:pt x="48" y="27"/>
                    <a:pt x="48" y="27"/>
                  </a:cubicBezTo>
                  <a:cubicBezTo>
                    <a:pt x="48" y="27"/>
                    <a:pt x="47" y="27"/>
                    <a:pt x="47" y="27"/>
                  </a:cubicBezTo>
                  <a:cubicBezTo>
                    <a:pt x="47" y="27"/>
                    <a:pt x="47" y="27"/>
                    <a:pt x="47" y="27"/>
                  </a:cubicBezTo>
                  <a:cubicBezTo>
                    <a:pt x="47" y="26"/>
                    <a:pt x="47" y="26"/>
                    <a:pt x="47" y="26"/>
                  </a:cubicBezTo>
                  <a:cubicBezTo>
                    <a:pt x="47" y="26"/>
                    <a:pt x="47" y="26"/>
                    <a:pt x="47" y="26"/>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4"/>
                    <a:pt x="47" y="24"/>
                  </a:cubicBezTo>
                  <a:cubicBezTo>
                    <a:pt x="47" y="24"/>
                    <a:pt x="47" y="24"/>
                    <a:pt x="47" y="24"/>
                  </a:cubicBezTo>
                  <a:cubicBezTo>
                    <a:pt x="47" y="24"/>
                    <a:pt x="47" y="24"/>
                    <a:pt x="48" y="24"/>
                  </a:cubicBezTo>
                  <a:cubicBezTo>
                    <a:pt x="48" y="24"/>
                    <a:pt x="48" y="24"/>
                    <a:pt x="48" y="24"/>
                  </a:cubicBezTo>
                  <a:cubicBezTo>
                    <a:pt x="48" y="24"/>
                    <a:pt x="48" y="24"/>
                    <a:pt x="48" y="24"/>
                  </a:cubicBezTo>
                  <a:cubicBezTo>
                    <a:pt x="48" y="24"/>
                    <a:pt x="48" y="24"/>
                    <a:pt x="48" y="24"/>
                  </a:cubicBezTo>
                  <a:cubicBezTo>
                    <a:pt x="48" y="23"/>
                    <a:pt x="48" y="23"/>
                    <a:pt x="49" y="23"/>
                  </a:cubicBezTo>
                  <a:cubicBezTo>
                    <a:pt x="49" y="23"/>
                    <a:pt x="50" y="22"/>
                    <a:pt x="50" y="21"/>
                  </a:cubicBezTo>
                  <a:cubicBezTo>
                    <a:pt x="50" y="21"/>
                    <a:pt x="50" y="21"/>
                    <a:pt x="50" y="21"/>
                  </a:cubicBezTo>
                  <a:cubicBezTo>
                    <a:pt x="50" y="21"/>
                    <a:pt x="50" y="21"/>
                    <a:pt x="50" y="21"/>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19"/>
                    <a:pt x="49" y="19"/>
                  </a:cubicBezTo>
                  <a:cubicBezTo>
                    <a:pt x="49" y="19"/>
                    <a:pt x="49" y="19"/>
                    <a:pt x="49" y="19"/>
                  </a:cubicBezTo>
                  <a:cubicBezTo>
                    <a:pt x="49" y="19"/>
                    <a:pt x="49" y="19"/>
                    <a:pt x="49" y="19"/>
                  </a:cubicBezTo>
                  <a:cubicBezTo>
                    <a:pt x="49" y="19"/>
                    <a:pt x="49" y="19"/>
                    <a:pt x="49" y="19"/>
                  </a:cubicBezTo>
                  <a:cubicBezTo>
                    <a:pt x="49" y="18"/>
                    <a:pt x="49" y="18"/>
                    <a:pt x="49" y="18"/>
                  </a:cubicBezTo>
                  <a:cubicBezTo>
                    <a:pt x="49" y="17"/>
                    <a:pt x="49" y="17"/>
                    <a:pt x="49" y="17"/>
                  </a:cubicBezTo>
                  <a:cubicBezTo>
                    <a:pt x="49" y="17"/>
                    <a:pt x="49" y="17"/>
                    <a:pt x="49" y="17"/>
                  </a:cubicBezTo>
                  <a:cubicBezTo>
                    <a:pt x="49" y="17"/>
                    <a:pt x="49" y="17"/>
                    <a:pt x="49" y="17"/>
                  </a:cubicBezTo>
                  <a:cubicBezTo>
                    <a:pt x="48" y="17"/>
                    <a:pt x="48" y="16"/>
                    <a:pt x="48" y="16"/>
                  </a:cubicBezTo>
                  <a:cubicBezTo>
                    <a:pt x="47" y="15"/>
                    <a:pt x="46" y="15"/>
                    <a:pt x="46" y="16"/>
                  </a:cubicBezTo>
                  <a:cubicBezTo>
                    <a:pt x="46" y="15"/>
                    <a:pt x="45"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4"/>
                    <a:pt x="44" y="14"/>
                  </a:cubicBezTo>
                  <a:cubicBezTo>
                    <a:pt x="44" y="14"/>
                    <a:pt x="44" y="14"/>
                    <a:pt x="44" y="14"/>
                  </a:cubicBezTo>
                  <a:cubicBezTo>
                    <a:pt x="44" y="14"/>
                    <a:pt x="44" y="14"/>
                    <a:pt x="44" y="14"/>
                  </a:cubicBezTo>
                  <a:cubicBezTo>
                    <a:pt x="43" y="14"/>
                    <a:pt x="43" y="14"/>
                    <a:pt x="43" y="14"/>
                  </a:cubicBezTo>
                  <a:cubicBezTo>
                    <a:pt x="43" y="14"/>
                    <a:pt x="43" y="13"/>
                    <a:pt x="43" y="13"/>
                  </a:cubicBezTo>
                  <a:cubicBezTo>
                    <a:pt x="44" y="13"/>
                    <a:pt x="44" y="12"/>
                    <a:pt x="44" y="12"/>
                  </a:cubicBezTo>
                  <a:cubicBezTo>
                    <a:pt x="44" y="12"/>
                    <a:pt x="44" y="12"/>
                    <a:pt x="44" y="11"/>
                  </a:cubicBezTo>
                  <a:cubicBezTo>
                    <a:pt x="45" y="11"/>
                    <a:pt x="45" y="10"/>
                    <a:pt x="44" y="9"/>
                  </a:cubicBezTo>
                  <a:cubicBezTo>
                    <a:pt x="44" y="9"/>
                    <a:pt x="44" y="9"/>
                    <a:pt x="44" y="9"/>
                  </a:cubicBezTo>
                  <a:cubicBezTo>
                    <a:pt x="44" y="9"/>
                    <a:pt x="44" y="9"/>
                    <a:pt x="44" y="9"/>
                  </a:cubicBezTo>
                  <a:cubicBezTo>
                    <a:pt x="44" y="9"/>
                    <a:pt x="44" y="9"/>
                    <a:pt x="44" y="9"/>
                  </a:cubicBezTo>
                  <a:cubicBezTo>
                    <a:pt x="43" y="8"/>
                    <a:pt x="43" y="8"/>
                    <a:pt x="43" y="8"/>
                  </a:cubicBezTo>
                  <a:cubicBezTo>
                    <a:pt x="43" y="8"/>
                    <a:pt x="43" y="8"/>
                    <a:pt x="43" y="8"/>
                  </a:cubicBezTo>
                  <a:cubicBezTo>
                    <a:pt x="43" y="8"/>
                    <a:pt x="43" y="8"/>
                    <a:pt x="43" y="8"/>
                  </a:cubicBezTo>
                  <a:cubicBezTo>
                    <a:pt x="43" y="8"/>
                    <a:pt x="43" y="8"/>
                    <a:pt x="43" y="8"/>
                  </a:cubicBezTo>
                  <a:cubicBezTo>
                    <a:pt x="42" y="7"/>
                    <a:pt x="42" y="7"/>
                    <a:pt x="42" y="7"/>
                  </a:cubicBezTo>
                  <a:cubicBezTo>
                    <a:pt x="42" y="7"/>
                    <a:pt x="42" y="7"/>
                    <a:pt x="42" y="7"/>
                  </a:cubicBezTo>
                  <a:cubicBezTo>
                    <a:pt x="42" y="7"/>
                    <a:pt x="42" y="7"/>
                    <a:pt x="42" y="7"/>
                  </a:cubicBezTo>
                  <a:cubicBezTo>
                    <a:pt x="42" y="7"/>
                    <a:pt x="42" y="7"/>
                    <a:pt x="42" y="7"/>
                  </a:cubicBezTo>
                  <a:cubicBezTo>
                    <a:pt x="42" y="6"/>
                    <a:pt x="41" y="6"/>
                    <a:pt x="41" y="6"/>
                  </a:cubicBezTo>
                  <a:cubicBezTo>
                    <a:pt x="41" y="6"/>
                    <a:pt x="41" y="6"/>
                    <a:pt x="41" y="6"/>
                  </a:cubicBezTo>
                  <a:cubicBezTo>
                    <a:pt x="41" y="6"/>
                    <a:pt x="41" y="6"/>
                    <a:pt x="41" y="6"/>
                  </a:cubicBezTo>
                  <a:close/>
                  <a:moveTo>
                    <a:pt x="31" y="13"/>
                  </a:moveTo>
                  <a:cubicBezTo>
                    <a:pt x="32" y="13"/>
                    <a:pt x="32" y="13"/>
                    <a:pt x="32" y="13"/>
                  </a:cubicBezTo>
                  <a:cubicBezTo>
                    <a:pt x="32" y="13"/>
                    <a:pt x="32" y="13"/>
                    <a:pt x="32" y="13"/>
                  </a:cubicBezTo>
                  <a:cubicBezTo>
                    <a:pt x="32" y="13"/>
                    <a:pt x="32" y="13"/>
                    <a:pt x="32" y="13"/>
                  </a:cubicBezTo>
                  <a:cubicBezTo>
                    <a:pt x="32" y="13"/>
                    <a:pt x="32" y="13"/>
                    <a:pt x="32" y="13"/>
                  </a:cubicBezTo>
                  <a:cubicBezTo>
                    <a:pt x="33" y="13"/>
                    <a:pt x="33" y="13"/>
                    <a:pt x="33" y="13"/>
                  </a:cubicBezTo>
                  <a:cubicBezTo>
                    <a:pt x="33" y="13"/>
                    <a:pt x="33" y="13"/>
                    <a:pt x="33" y="13"/>
                  </a:cubicBezTo>
                  <a:cubicBezTo>
                    <a:pt x="33" y="14"/>
                    <a:pt x="33" y="14"/>
                    <a:pt x="33" y="14"/>
                  </a:cubicBezTo>
                  <a:cubicBezTo>
                    <a:pt x="34" y="14"/>
                    <a:pt x="34" y="15"/>
                    <a:pt x="35" y="15"/>
                  </a:cubicBezTo>
                  <a:cubicBezTo>
                    <a:pt x="35" y="16"/>
                    <a:pt x="36" y="17"/>
                    <a:pt x="37" y="17"/>
                  </a:cubicBezTo>
                  <a:cubicBezTo>
                    <a:pt x="37" y="18"/>
                    <a:pt x="37" y="18"/>
                    <a:pt x="37" y="18"/>
                  </a:cubicBezTo>
                  <a:cubicBezTo>
                    <a:pt x="37" y="18"/>
                    <a:pt x="37" y="18"/>
                    <a:pt x="37" y="18"/>
                  </a:cubicBezTo>
                  <a:cubicBezTo>
                    <a:pt x="37" y="19"/>
                    <a:pt x="37" y="19"/>
                    <a:pt x="37" y="19"/>
                  </a:cubicBezTo>
                  <a:cubicBezTo>
                    <a:pt x="37" y="19"/>
                    <a:pt x="37" y="19"/>
                    <a:pt x="37" y="19"/>
                  </a:cubicBezTo>
                  <a:cubicBezTo>
                    <a:pt x="37" y="19"/>
                    <a:pt x="38" y="19"/>
                    <a:pt x="38" y="19"/>
                  </a:cubicBezTo>
                  <a:cubicBezTo>
                    <a:pt x="38" y="19"/>
                    <a:pt x="38" y="19"/>
                    <a:pt x="38" y="19"/>
                  </a:cubicBezTo>
                  <a:cubicBezTo>
                    <a:pt x="38" y="19"/>
                    <a:pt x="38" y="19"/>
                    <a:pt x="38" y="19"/>
                  </a:cubicBezTo>
                  <a:cubicBezTo>
                    <a:pt x="38" y="20"/>
                    <a:pt x="38" y="21"/>
                    <a:pt x="38" y="22"/>
                  </a:cubicBezTo>
                  <a:cubicBezTo>
                    <a:pt x="38" y="22"/>
                    <a:pt x="38" y="22"/>
                    <a:pt x="38" y="22"/>
                  </a:cubicBezTo>
                  <a:cubicBezTo>
                    <a:pt x="38" y="22"/>
                    <a:pt x="38" y="22"/>
                    <a:pt x="38" y="22"/>
                  </a:cubicBezTo>
                  <a:cubicBezTo>
                    <a:pt x="39" y="23"/>
                    <a:pt x="39" y="24"/>
                    <a:pt x="39" y="24"/>
                  </a:cubicBezTo>
                  <a:cubicBezTo>
                    <a:pt x="39" y="24"/>
                    <a:pt x="39" y="24"/>
                    <a:pt x="39" y="24"/>
                  </a:cubicBezTo>
                  <a:cubicBezTo>
                    <a:pt x="39" y="24"/>
                    <a:pt x="39" y="24"/>
                    <a:pt x="39" y="24"/>
                  </a:cubicBezTo>
                  <a:cubicBezTo>
                    <a:pt x="39" y="25"/>
                    <a:pt x="39" y="25"/>
                    <a:pt x="39" y="25"/>
                  </a:cubicBezTo>
                  <a:cubicBezTo>
                    <a:pt x="39" y="25"/>
                    <a:pt x="39" y="25"/>
                    <a:pt x="39" y="25"/>
                  </a:cubicBezTo>
                  <a:cubicBezTo>
                    <a:pt x="39" y="25"/>
                    <a:pt x="39" y="25"/>
                    <a:pt x="39" y="25"/>
                  </a:cubicBezTo>
                  <a:cubicBezTo>
                    <a:pt x="39" y="26"/>
                    <a:pt x="39" y="26"/>
                    <a:pt x="39" y="26"/>
                  </a:cubicBezTo>
                  <a:cubicBezTo>
                    <a:pt x="39" y="26"/>
                    <a:pt x="39" y="26"/>
                    <a:pt x="39" y="27"/>
                  </a:cubicBezTo>
                  <a:cubicBezTo>
                    <a:pt x="39" y="27"/>
                    <a:pt x="39" y="28"/>
                    <a:pt x="38" y="29"/>
                  </a:cubicBezTo>
                  <a:cubicBezTo>
                    <a:pt x="38" y="30"/>
                    <a:pt x="38" y="31"/>
                    <a:pt x="37" y="32"/>
                  </a:cubicBezTo>
                  <a:cubicBezTo>
                    <a:pt x="37" y="32"/>
                    <a:pt x="37" y="32"/>
                    <a:pt x="37" y="32"/>
                  </a:cubicBezTo>
                  <a:cubicBezTo>
                    <a:pt x="37" y="32"/>
                    <a:pt x="37" y="32"/>
                    <a:pt x="37" y="32"/>
                  </a:cubicBezTo>
                  <a:cubicBezTo>
                    <a:pt x="37" y="32"/>
                    <a:pt x="37" y="32"/>
                    <a:pt x="37" y="32"/>
                  </a:cubicBezTo>
                  <a:cubicBezTo>
                    <a:pt x="37" y="32"/>
                    <a:pt x="37" y="32"/>
                    <a:pt x="37" y="32"/>
                  </a:cubicBezTo>
                  <a:cubicBezTo>
                    <a:pt x="37" y="32"/>
                    <a:pt x="37" y="32"/>
                    <a:pt x="37" y="32"/>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6" y="33"/>
                    <a:pt x="36" y="33"/>
                    <a:pt x="36" y="33"/>
                  </a:cubicBezTo>
                  <a:cubicBezTo>
                    <a:pt x="36" y="33"/>
                    <a:pt x="36" y="33"/>
                    <a:pt x="36" y="34"/>
                  </a:cubicBezTo>
                  <a:cubicBezTo>
                    <a:pt x="36" y="34"/>
                    <a:pt x="35" y="35"/>
                    <a:pt x="35" y="35"/>
                  </a:cubicBezTo>
                  <a:cubicBezTo>
                    <a:pt x="35" y="35"/>
                    <a:pt x="35" y="35"/>
                    <a:pt x="35" y="35"/>
                  </a:cubicBezTo>
                  <a:cubicBezTo>
                    <a:pt x="35" y="36"/>
                    <a:pt x="35" y="36"/>
                    <a:pt x="35" y="36"/>
                  </a:cubicBezTo>
                  <a:cubicBezTo>
                    <a:pt x="34" y="36"/>
                    <a:pt x="33" y="37"/>
                    <a:pt x="33" y="37"/>
                  </a:cubicBezTo>
                  <a:cubicBezTo>
                    <a:pt x="32" y="37"/>
                    <a:pt x="32" y="37"/>
                    <a:pt x="32" y="38"/>
                  </a:cubicBezTo>
                  <a:cubicBezTo>
                    <a:pt x="32" y="38"/>
                    <a:pt x="32" y="38"/>
                    <a:pt x="32" y="38"/>
                  </a:cubicBezTo>
                  <a:cubicBezTo>
                    <a:pt x="31" y="38"/>
                    <a:pt x="31" y="38"/>
                    <a:pt x="31" y="38"/>
                  </a:cubicBezTo>
                  <a:cubicBezTo>
                    <a:pt x="31" y="38"/>
                    <a:pt x="31" y="38"/>
                    <a:pt x="31" y="38"/>
                  </a:cubicBezTo>
                  <a:cubicBezTo>
                    <a:pt x="31" y="38"/>
                    <a:pt x="31" y="38"/>
                    <a:pt x="31" y="38"/>
                  </a:cubicBezTo>
                  <a:cubicBezTo>
                    <a:pt x="31" y="38"/>
                    <a:pt x="31" y="38"/>
                    <a:pt x="31" y="38"/>
                  </a:cubicBezTo>
                  <a:cubicBezTo>
                    <a:pt x="31" y="38"/>
                    <a:pt x="31" y="38"/>
                    <a:pt x="31" y="38"/>
                  </a:cubicBezTo>
                  <a:cubicBezTo>
                    <a:pt x="30" y="39"/>
                    <a:pt x="29" y="39"/>
                    <a:pt x="28" y="39"/>
                  </a:cubicBezTo>
                  <a:cubicBezTo>
                    <a:pt x="28" y="39"/>
                    <a:pt x="28" y="39"/>
                    <a:pt x="28" y="39"/>
                  </a:cubicBezTo>
                  <a:cubicBezTo>
                    <a:pt x="28" y="39"/>
                    <a:pt x="28" y="39"/>
                    <a:pt x="28" y="39"/>
                  </a:cubicBezTo>
                  <a:cubicBezTo>
                    <a:pt x="27" y="39"/>
                    <a:pt x="26" y="39"/>
                    <a:pt x="26" y="39"/>
                  </a:cubicBezTo>
                  <a:cubicBezTo>
                    <a:pt x="26" y="39"/>
                    <a:pt x="26" y="39"/>
                    <a:pt x="26" y="39"/>
                  </a:cubicBezTo>
                  <a:cubicBezTo>
                    <a:pt x="26" y="39"/>
                    <a:pt x="26" y="39"/>
                    <a:pt x="26" y="39"/>
                  </a:cubicBezTo>
                  <a:cubicBezTo>
                    <a:pt x="25" y="40"/>
                    <a:pt x="25" y="40"/>
                    <a:pt x="25" y="40"/>
                  </a:cubicBezTo>
                  <a:cubicBezTo>
                    <a:pt x="25" y="40"/>
                    <a:pt x="25" y="40"/>
                    <a:pt x="25" y="40"/>
                  </a:cubicBezTo>
                  <a:cubicBezTo>
                    <a:pt x="24" y="40"/>
                    <a:pt x="24" y="40"/>
                    <a:pt x="24" y="40"/>
                  </a:cubicBezTo>
                  <a:cubicBezTo>
                    <a:pt x="24" y="40"/>
                    <a:pt x="24" y="40"/>
                    <a:pt x="24" y="40"/>
                  </a:cubicBezTo>
                  <a:cubicBezTo>
                    <a:pt x="24" y="40"/>
                    <a:pt x="24" y="39"/>
                    <a:pt x="23" y="39"/>
                  </a:cubicBezTo>
                  <a:cubicBezTo>
                    <a:pt x="22" y="39"/>
                    <a:pt x="22" y="39"/>
                    <a:pt x="21" y="39"/>
                  </a:cubicBezTo>
                  <a:cubicBezTo>
                    <a:pt x="20" y="39"/>
                    <a:pt x="19" y="38"/>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7" y="37"/>
                    <a:pt x="17" y="37"/>
                    <a:pt x="17" y="37"/>
                  </a:cubicBezTo>
                  <a:cubicBezTo>
                    <a:pt x="17" y="37"/>
                    <a:pt x="17" y="37"/>
                    <a:pt x="17" y="37"/>
                  </a:cubicBezTo>
                  <a:cubicBezTo>
                    <a:pt x="17" y="37"/>
                    <a:pt x="17" y="37"/>
                    <a:pt x="17" y="37"/>
                  </a:cubicBezTo>
                  <a:cubicBezTo>
                    <a:pt x="17" y="37"/>
                    <a:pt x="17" y="37"/>
                    <a:pt x="17" y="37"/>
                  </a:cubicBezTo>
                  <a:cubicBezTo>
                    <a:pt x="16" y="37"/>
                    <a:pt x="16" y="37"/>
                    <a:pt x="16" y="37"/>
                  </a:cubicBezTo>
                  <a:cubicBezTo>
                    <a:pt x="16" y="36"/>
                    <a:pt x="15" y="36"/>
                    <a:pt x="14" y="35"/>
                  </a:cubicBezTo>
                  <a:cubicBezTo>
                    <a:pt x="14" y="35"/>
                    <a:pt x="13" y="34"/>
                    <a:pt x="13" y="33"/>
                  </a:cubicBezTo>
                  <a:cubicBezTo>
                    <a:pt x="13" y="33"/>
                    <a:pt x="12" y="33"/>
                    <a:pt x="12" y="32"/>
                  </a:cubicBezTo>
                  <a:cubicBezTo>
                    <a:pt x="12" y="32"/>
                    <a:pt x="12" y="32"/>
                    <a:pt x="12" y="32"/>
                  </a:cubicBezTo>
                  <a:cubicBezTo>
                    <a:pt x="12" y="32"/>
                    <a:pt x="12" y="32"/>
                    <a:pt x="12" y="32"/>
                  </a:cubicBezTo>
                  <a:cubicBezTo>
                    <a:pt x="12" y="32"/>
                    <a:pt x="12" y="32"/>
                    <a:pt x="12" y="32"/>
                  </a:cubicBezTo>
                  <a:cubicBezTo>
                    <a:pt x="12" y="32"/>
                    <a:pt x="12" y="31"/>
                    <a:pt x="12" y="31"/>
                  </a:cubicBezTo>
                  <a:cubicBezTo>
                    <a:pt x="12" y="31"/>
                    <a:pt x="12" y="31"/>
                    <a:pt x="12" y="31"/>
                  </a:cubicBezTo>
                  <a:cubicBezTo>
                    <a:pt x="12" y="31"/>
                    <a:pt x="12" y="31"/>
                    <a:pt x="12" y="31"/>
                  </a:cubicBezTo>
                  <a:cubicBezTo>
                    <a:pt x="11" y="30"/>
                    <a:pt x="11" y="30"/>
                    <a:pt x="11" y="29"/>
                  </a:cubicBezTo>
                  <a:cubicBezTo>
                    <a:pt x="11" y="28"/>
                    <a:pt x="10" y="27"/>
                    <a:pt x="10" y="26"/>
                  </a:cubicBezTo>
                  <a:cubicBezTo>
                    <a:pt x="10" y="26"/>
                    <a:pt x="10" y="26"/>
                    <a:pt x="10" y="26"/>
                  </a:cubicBezTo>
                  <a:cubicBezTo>
                    <a:pt x="10" y="26"/>
                    <a:pt x="10" y="26"/>
                    <a:pt x="10" y="26"/>
                  </a:cubicBezTo>
                  <a:cubicBezTo>
                    <a:pt x="10" y="26"/>
                    <a:pt x="10" y="26"/>
                    <a:pt x="10" y="26"/>
                  </a:cubicBezTo>
                  <a:cubicBezTo>
                    <a:pt x="10" y="25"/>
                    <a:pt x="10" y="25"/>
                    <a:pt x="10" y="25"/>
                  </a:cubicBezTo>
                  <a:cubicBezTo>
                    <a:pt x="10" y="25"/>
                    <a:pt x="10" y="25"/>
                    <a:pt x="10" y="25"/>
                  </a:cubicBezTo>
                  <a:cubicBezTo>
                    <a:pt x="10" y="25"/>
                    <a:pt x="10" y="25"/>
                    <a:pt x="10" y="25"/>
                  </a:cubicBezTo>
                  <a:cubicBezTo>
                    <a:pt x="10" y="24"/>
                    <a:pt x="10" y="24"/>
                    <a:pt x="10" y="24"/>
                  </a:cubicBezTo>
                  <a:cubicBezTo>
                    <a:pt x="10" y="23"/>
                    <a:pt x="11" y="22"/>
                    <a:pt x="11" y="21"/>
                  </a:cubicBezTo>
                  <a:cubicBezTo>
                    <a:pt x="11" y="21"/>
                    <a:pt x="11" y="20"/>
                    <a:pt x="12" y="19"/>
                  </a:cubicBezTo>
                  <a:cubicBezTo>
                    <a:pt x="12" y="19"/>
                    <a:pt x="12" y="19"/>
                    <a:pt x="12" y="19"/>
                  </a:cubicBezTo>
                  <a:cubicBezTo>
                    <a:pt x="12" y="19"/>
                    <a:pt x="12" y="19"/>
                    <a:pt x="12" y="19"/>
                  </a:cubicBezTo>
                  <a:cubicBezTo>
                    <a:pt x="12" y="18"/>
                    <a:pt x="12" y="18"/>
                    <a:pt x="12" y="18"/>
                  </a:cubicBezTo>
                  <a:cubicBezTo>
                    <a:pt x="12" y="18"/>
                    <a:pt x="12" y="18"/>
                    <a:pt x="12" y="18"/>
                  </a:cubicBezTo>
                  <a:cubicBezTo>
                    <a:pt x="13" y="18"/>
                    <a:pt x="13" y="18"/>
                    <a:pt x="13" y="18"/>
                  </a:cubicBezTo>
                  <a:cubicBezTo>
                    <a:pt x="13" y="17"/>
                    <a:pt x="13" y="17"/>
                    <a:pt x="13" y="17"/>
                  </a:cubicBezTo>
                  <a:cubicBezTo>
                    <a:pt x="13" y="17"/>
                    <a:pt x="13" y="17"/>
                    <a:pt x="13" y="17"/>
                  </a:cubicBezTo>
                  <a:cubicBezTo>
                    <a:pt x="13" y="17"/>
                    <a:pt x="13" y="17"/>
                    <a:pt x="13" y="17"/>
                  </a:cubicBezTo>
                  <a:cubicBezTo>
                    <a:pt x="13" y="17"/>
                    <a:pt x="13" y="17"/>
                    <a:pt x="13" y="17"/>
                  </a:cubicBezTo>
                  <a:cubicBezTo>
                    <a:pt x="14" y="16"/>
                    <a:pt x="14" y="16"/>
                    <a:pt x="15" y="15"/>
                  </a:cubicBezTo>
                  <a:cubicBezTo>
                    <a:pt x="15" y="15"/>
                    <a:pt x="15" y="15"/>
                    <a:pt x="15" y="15"/>
                  </a:cubicBezTo>
                  <a:cubicBezTo>
                    <a:pt x="15" y="15"/>
                    <a:pt x="15" y="15"/>
                    <a:pt x="15" y="15"/>
                  </a:cubicBezTo>
                  <a:cubicBezTo>
                    <a:pt x="15" y="14"/>
                    <a:pt x="16" y="14"/>
                    <a:pt x="17" y="13"/>
                  </a:cubicBezTo>
                  <a:cubicBezTo>
                    <a:pt x="17" y="13"/>
                    <a:pt x="17" y="13"/>
                    <a:pt x="17" y="13"/>
                  </a:cubicBezTo>
                  <a:cubicBezTo>
                    <a:pt x="18" y="13"/>
                    <a:pt x="18" y="13"/>
                    <a:pt x="18" y="13"/>
                  </a:cubicBezTo>
                  <a:cubicBezTo>
                    <a:pt x="18" y="13"/>
                    <a:pt x="18" y="13"/>
                    <a:pt x="18" y="13"/>
                  </a:cubicBezTo>
                  <a:cubicBezTo>
                    <a:pt x="18" y="13"/>
                    <a:pt x="18" y="13"/>
                    <a:pt x="18" y="12"/>
                  </a:cubicBezTo>
                  <a:cubicBezTo>
                    <a:pt x="18" y="12"/>
                    <a:pt x="19" y="12"/>
                    <a:pt x="19" y="12"/>
                  </a:cubicBezTo>
                  <a:cubicBezTo>
                    <a:pt x="19" y="12"/>
                    <a:pt x="19" y="12"/>
                    <a:pt x="19" y="12"/>
                  </a:cubicBezTo>
                  <a:cubicBezTo>
                    <a:pt x="19" y="12"/>
                    <a:pt x="19" y="12"/>
                    <a:pt x="19" y="12"/>
                  </a:cubicBezTo>
                  <a:cubicBezTo>
                    <a:pt x="19" y="12"/>
                    <a:pt x="20" y="12"/>
                    <a:pt x="21" y="11"/>
                  </a:cubicBezTo>
                  <a:cubicBezTo>
                    <a:pt x="22" y="11"/>
                    <a:pt x="23" y="11"/>
                    <a:pt x="24" y="11"/>
                  </a:cubicBezTo>
                  <a:cubicBezTo>
                    <a:pt x="24" y="11"/>
                    <a:pt x="24" y="11"/>
                    <a:pt x="24" y="11"/>
                  </a:cubicBezTo>
                  <a:cubicBezTo>
                    <a:pt x="24" y="11"/>
                    <a:pt x="24" y="11"/>
                    <a:pt x="24" y="11"/>
                  </a:cubicBezTo>
                  <a:cubicBezTo>
                    <a:pt x="24" y="11"/>
                    <a:pt x="24" y="11"/>
                    <a:pt x="24" y="11"/>
                  </a:cubicBezTo>
                  <a:cubicBezTo>
                    <a:pt x="24" y="11"/>
                    <a:pt x="24" y="11"/>
                    <a:pt x="25" y="11"/>
                  </a:cubicBezTo>
                  <a:cubicBezTo>
                    <a:pt x="25" y="11"/>
                    <a:pt x="25" y="11"/>
                    <a:pt x="25" y="11"/>
                  </a:cubicBezTo>
                  <a:cubicBezTo>
                    <a:pt x="25" y="11"/>
                    <a:pt x="25" y="11"/>
                    <a:pt x="25" y="11"/>
                  </a:cubicBezTo>
                  <a:cubicBezTo>
                    <a:pt x="25" y="11"/>
                    <a:pt x="26" y="11"/>
                    <a:pt x="26" y="11"/>
                  </a:cubicBezTo>
                  <a:cubicBezTo>
                    <a:pt x="27" y="11"/>
                    <a:pt x="28" y="11"/>
                    <a:pt x="29" y="11"/>
                  </a:cubicBezTo>
                  <a:cubicBezTo>
                    <a:pt x="29" y="12"/>
                    <a:pt x="30" y="12"/>
                    <a:pt x="31" y="12"/>
                  </a:cubicBezTo>
                  <a:cubicBezTo>
                    <a:pt x="31" y="12"/>
                    <a:pt x="31" y="12"/>
                    <a:pt x="31" y="13"/>
                  </a:cubicBezTo>
                  <a:cubicBezTo>
                    <a:pt x="31" y="13"/>
                    <a:pt x="31" y="13"/>
                    <a:pt x="31"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75" name="Freeform 64"/>
            <p:cNvSpPr>
              <a:spLocks noEditPoints="1"/>
            </p:cNvSpPr>
            <p:nvPr/>
          </p:nvSpPr>
          <p:spPr bwMode="auto">
            <a:xfrm>
              <a:off x="-836737" y="4692422"/>
              <a:ext cx="101921" cy="101921"/>
            </a:xfrm>
            <a:custGeom>
              <a:avLst/>
              <a:gdLst>
                <a:gd name="T0" fmla="*/ 22 w 27"/>
                <a:gd name="T1" fmla="*/ 8 h 27"/>
                <a:gd name="T2" fmla="*/ 22 w 27"/>
                <a:gd name="T3" fmla="*/ 12 h 27"/>
                <a:gd name="T4" fmla="*/ 24 w 27"/>
                <a:gd name="T5" fmla="*/ 14 h 27"/>
                <a:gd name="T6" fmla="*/ 24 w 27"/>
                <a:gd name="T7" fmla="*/ 17 h 27"/>
                <a:gd name="T8" fmla="*/ 21 w 27"/>
                <a:gd name="T9" fmla="*/ 19 h 27"/>
                <a:gd name="T10" fmla="*/ 20 w 27"/>
                <a:gd name="T11" fmla="*/ 23 h 27"/>
                <a:gd name="T12" fmla="*/ 16 w 27"/>
                <a:gd name="T13" fmla="*/ 22 h 27"/>
                <a:gd name="T14" fmla="*/ 12 w 27"/>
                <a:gd name="T15" fmla="*/ 24 h 27"/>
                <a:gd name="T16" fmla="*/ 8 w 27"/>
                <a:gd name="T17" fmla="*/ 24 h 27"/>
                <a:gd name="T18" fmla="*/ 7 w 27"/>
                <a:gd name="T19" fmla="*/ 20 h 27"/>
                <a:gd name="T20" fmla="*/ 3 w 27"/>
                <a:gd name="T21" fmla="*/ 19 h 27"/>
                <a:gd name="T22" fmla="*/ 4 w 27"/>
                <a:gd name="T23" fmla="*/ 15 h 27"/>
                <a:gd name="T24" fmla="*/ 5 w 27"/>
                <a:gd name="T25" fmla="*/ 13 h 27"/>
                <a:gd name="T26" fmla="*/ 3 w 27"/>
                <a:gd name="T27" fmla="*/ 9 h 27"/>
                <a:gd name="T28" fmla="*/ 7 w 27"/>
                <a:gd name="T29" fmla="*/ 7 h 27"/>
                <a:gd name="T30" fmla="*/ 11 w 27"/>
                <a:gd name="T31" fmla="*/ 3 h 27"/>
                <a:gd name="T32" fmla="*/ 14 w 27"/>
                <a:gd name="T33" fmla="*/ 4 h 27"/>
                <a:gd name="T34" fmla="*/ 17 w 27"/>
                <a:gd name="T35" fmla="*/ 6 h 27"/>
                <a:gd name="T36" fmla="*/ 10 w 27"/>
                <a:gd name="T37" fmla="*/ 19 h 27"/>
                <a:gd name="T38" fmla="*/ 18 w 27"/>
                <a:gd name="T39" fmla="*/ 17 h 27"/>
                <a:gd name="T40" fmla="*/ 19 w 27"/>
                <a:gd name="T41" fmla="*/ 12 h 27"/>
                <a:gd name="T42" fmla="*/ 16 w 27"/>
                <a:gd name="T43" fmla="*/ 8 h 27"/>
                <a:gd name="T44" fmla="*/ 14 w 27"/>
                <a:gd name="T45" fmla="*/ 8 h 27"/>
                <a:gd name="T46" fmla="*/ 8 w 27"/>
                <a:gd name="T47" fmla="*/ 11 h 27"/>
                <a:gd name="T48" fmla="*/ 7 w 27"/>
                <a:gd name="T49" fmla="*/ 13 h 27"/>
                <a:gd name="T50" fmla="*/ 9 w 27"/>
                <a:gd name="T51" fmla="*/ 18 h 27"/>
                <a:gd name="T52" fmla="*/ 22 w 27"/>
                <a:gd name="T53" fmla="*/ 3 h 27"/>
                <a:gd name="T54" fmla="*/ 17 w 27"/>
                <a:gd name="T55" fmla="*/ 4 h 27"/>
                <a:gd name="T56" fmla="*/ 14 w 27"/>
                <a:gd name="T57" fmla="*/ 0 h 27"/>
                <a:gd name="T58" fmla="*/ 12 w 27"/>
                <a:gd name="T59" fmla="*/ 0 h 27"/>
                <a:gd name="T60" fmla="*/ 8 w 27"/>
                <a:gd name="T61" fmla="*/ 3 h 27"/>
                <a:gd name="T62" fmla="*/ 3 w 27"/>
                <a:gd name="T63" fmla="*/ 5 h 27"/>
                <a:gd name="T64" fmla="*/ 2 w 27"/>
                <a:gd name="T65" fmla="*/ 6 h 27"/>
                <a:gd name="T66" fmla="*/ 1 w 27"/>
                <a:gd name="T67" fmla="*/ 8 h 27"/>
                <a:gd name="T68" fmla="*/ 3 w 27"/>
                <a:gd name="T69" fmla="*/ 13 h 27"/>
                <a:gd name="T70" fmla="*/ 0 w 27"/>
                <a:gd name="T71" fmla="*/ 17 h 27"/>
                <a:gd name="T72" fmla="*/ 1 w 27"/>
                <a:gd name="T73" fmla="*/ 19 h 27"/>
                <a:gd name="T74" fmla="*/ 4 w 27"/>
                <a:gd name="T75" fmla="*/ 21 h 27"/>
                <a:gd name="T76" fmla="*/ 6 w 27"/>
                <a:gd name="T77" fmla="*/ 22 h 27"/>
                <a:gd name="T78" fmla="*/ 7 w 27"/>
                <a:gd name="T79" fmla="*/ 26 h 27"/>
                <a:gd name="T80" fmla="*/ 10 w 27"/>
                <a:gd name="T81" fmla="*/ 27 h 27"/>
                <a:gd name="T82" fmla="*/ 14 w 27"/>
                <a:gd name="T83" fmla="*/ 25 h 27"/>
                <a:gd name="T84" fmla="*/ 20 w 27"/>
                <a:gd name="T85" fmla="*/ 26 h 27"/>
                <a:gd name="T86" fmla="*/ 22 w 27"/>
                <a:gd name="T87" fmla="*/ 22 h 27"/>
                <a:gd name="T88" fmla="*/ 24 w 27"/>
                <a:gd name="T89" fmla="*/ 19 h 27"/>
                <a:gd name="T90" fmla="*/ 27 w 27"/>
                <a:gd name="T91" fmla="*/ 16 h 27"/>
                <a:gd name="T92" fmla="*/ 27 w 27"/>
                <a:gd name="T93" fmla="*/ 16 h 27"/>
                <a:gd name="T94" fmla="*/ 24 w 27"/>
                <a:gd name="T95" fmla="*/ 11 h 27"/>
                <a:gd name="T96" fmla="*/ 24 w 27"/>
                <a:gd name="T97" fmla="*/ 6 h 27"/>
                <a:gd name="T98" fmla="*/ 23 w 27"/>
                <a:gd name="T99" fmla="*/ 4 h 27"/>
                <a:gd name="T100" fmla="*/ 22 w 27"/>
                <a:gd name="T101" fmla="*/ 3 h 27"/>
                <a:gd name="T102" fmla="*/ 16 w 27"/>
                <a:gd name="T103" fmla="*/ 11 h 27"/>
                <a:gd name="T104" fmla="*/ 17 w 27"/>
                <a:gd name="T105" fmla="*/ 13 h 27"/>
                <a:gd name="T106" fmla="*/ 17 w 27"/>
                <a:gd name="T107" fmla="*/ 16 h 27"/>
                <a:gd name="T108" fmla="*/ 14 w 27"/>
                <a:gd name="T109" fmla="*/ 18 h 27"/>
                <a:gd name="T110" fmla="*/ 12 w 27"/>
                <a:gd name="T111" fmla="*/ 18 h 27"/>
                <a:gd name="T112" fmla="*/ 10 w 27"/>
                <a:gd name="T113" fmla="*/ 17 h 27"/>
                <a:gd name="T114" fmla="*/ 9 w 27"/>
                <a:gd name="T115" fmla="*/ 14 h 27"/>
                <a:gd name="T116" fmla="*/ 10 w 27"/>
                <a:gd name="T117" fmla="*/ 13 h 27"/>
                <a:gd name="T118" fmla="*/ 10 w 27"/>
                <a:gd name="T119" fmla="*/ 12 h 27"/>
                <a:gd name="T120" fmla="*/ 12 w 27"/>
                <a:gd name="T121" fmla="*/ 10 h 27"/>
                <a:gd name="T122" fmla="*/ 13 w 27"/>
                <a:gd name="T123" fmla="*/ 10 h 27"/>
                <a:gd name="T124" fmla="*/ 15 w 27"/>
                <a:gd name="T12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 h="27">
                  <a:moveTo>
                    <a:pt x="20" y="5"/>
                  </a:moveTo>
                  <a:cubicBezTo>
                    <a:pt x="20" y="5"/>
                    <a:pt x="20" y="5"/>
                    <a:pt x="20" y="5"/>
                  </a:cubicBezTo>
                  <a:cubicBezTo>
                    <a:pt x="20" y="5"/>
                    <a:pt x="21" y="5"/>
                    <a:pt x="21" y="5"/>
                  </a:cubicBezTo>
                  <a:cubicBezTo>
                    <a:pt x="21" y="5"/>
                    <a:pt x="21" y="5"/>
                    <a:pt x="21" y="5"/>
                  </a:cubicBezTo>
                  <a:cubicBezTo>
                    <a:pt x="21" y="6"/>
                    <a:pt x="21" y="6"/>
                    <a:pt x="21" y="6"/>
                  </a:cubicBezTo>
                  <a:cubicBezTo>
                    <a:pt x="21" y="6"/>
                    <a:pt x="21" y="6"/>
                    <a:pt x="22" y="6"/>
                  </a:cubicBezTo>
                  <a:cubicBezTo>
                    <a:pt x="22" y="6"/>
                    <a:pt x="22" y="7"/>
                    <a:pt x="22" y="7"/>
                  </a:cubicBezTo>
                  <a:cubicBezTo>
                    <a:pt x="22" y="7"/>
                    <a:pt x="22" y="7"/>
                    <a:pt x="22" y="7"/>
                  </a:cubicBezTo>
                  <a:cubicBezTo>
                    <a:pt x="23" y="7"/>
                    <a:pt x="22" y="7"/>
                    <a:pt x="22" y="8"/>
                  </a:cubicBezTo>
                  <a:cubicBezTo>
                    <a:pt x="22" y="8"/>
                    <a:pt x="22" y="8"/>
                    <a:pt x="22" y="9"/>
                  </a:cubicBezTo>
                  <a:cubicBezTo>
                    <a:pt x="21" y="9"/>
                    <a:pt x="21" y="9"/>
                    <a:pt x="21" y="9"/>
                  </a:cubicBezTo>
                  <a:cubicBezTo>
                    <a:pt x="21" y="10"/>
                    <a:pt x="21" y="10"/>
                    <a:pt x="21" y="10"/>
                  </a:cubicBezTo>
                  <a:cubicBezTo>
                    <a:pt x="21" y="10"/>
                    <a:pt x="21" y="10"/>
                    <a:pt x="21" y="10"/>
                  </a:cubicBezTo>
                  <a:cubicBezTo>
                    <a:pt x="21" y="10"/>
                    <a:pt x="21" y="10"/>
                    <a:pt x="21" y="10"/>
                  </a:cubicBezTo>
                  <a:cubicBezTo>
                    <a:pt x="21" y="11"/>
                    <a:pt x="21" y="11"/>
                    <a:pt x="21" y="11"/>
                  </a:cubicBezTo>
                  <a:cubicBezTo>
                    <a:pt x="22" y="11"/>
                    <a:pt x="22" y="11"/>
                    <a:pt x="22" y="11"/>
                  </a:cubicBezTo>
                  <a:cubicBezTo>
                    <a:pt x="22" y="11"/>
                    <a:pt x="22" y="11"/>
                    <a:pt x="22" y="11"/>
                  </a:cubicBezTo>
                  <a:cubicBezTo>
                    <a:pt x="22" y="11"/>
                    <a:pt x="22" y="11"/>
                    <a:pt x="22" y="12"/>
                  </a:cubicBezTo>
                  <a:cubicBezTo>
                    <a:pt x="22" y="12"/>
                    <a:pt x="22" y="12"/>
                    <a:pt x="22" y="12"/>
                  </a:cubicBezTo>
                  <a:cubicBezTo>
                    <a:pt x="22" y="12"/>
                    <a:pt x="22" y="12"/>
                    <a:pt x="22" y="12"/>
                  </a:cubicBezTo>
                  <a:cubicBezTo>
                    <a:pt x="22" y="12"/>
                    <a:pt x="22" y="12"/>
                    <a:pt x="22" y="13"/>
                  </a:cubicBezTo>
                  <a:cubicBezTo>
                    <a:pt x="22" y="13"/>
                    <a:pt x="22" y="13"/>
                    <a:pt x="22" y="13"/>
                  </a:cubicBezTo>
                  <a:cubicBezTo>
                    <a:pt x="22" y="13"/>
                    <a:pt x="22" y="13"/>
                    <a:pt x="22" y="13"/>
                  </a:cubicBezTo>
                  <a:cubicBezTo>
                    <a:pt x="22" y="13"/>
                    <a:pt x="22" y="13"/>
                    <a:pt x="23" y="13"/>
                  </a:cubicBezTo>
                  <a:cubicBezTo>
                    <a:pt x="23" y="13"/>
                    <a:pt x="24" y="13"/>
                    <a:pt x="24" y="13"/>
                  </a:cubicBezTo>
                  <a:cubicBezTo>
                    <a:pt x="24" y="14"/>
                    <a:pt x="24" y="14"/>
                    <a:pt x="24" y="14"/>
                  </a:cubicBezTo>
                  <a:cubicBezTo>
                    <a:pt x="24" y="14"/>
                    <a:pt x="24" y="14"/>
                    <a:pt x="24" y="14"/>
                  </a:cubicBezTo>
                  <a:cubicBezTo>
                    <a:pt x="24" y="14"/>
                    <a:pt x="25" y="14"/>
                    <a:pt x="25" y="14"/>
                  </a:cubicBezTo>
                  <a:cubicBezTo>
                    <a:pt x="25" y="14"/>
                    <a:pt x="25" y="14"/>
                    <a:pt x="25" y="14"/>
                  </a:cubicBezTo>
                  <a:cubicBezTo>
                    <a:pt x="25" y="14"/>
                    <a:pt x="25" y="14"/>
                    <a:pt x="25" y="14"/>
                  </a:cubicBezTo>
                  <a:cubicBezTo>
                    <a:pt x="25" y="15"/>
                    <a:pt x="25" y="15"/>
                    <a:pt x="25" y="15"/>
                  </a:cubicBezTo>
                  <a:cubicBezTo>
                    <a:pt x="25" y="15"/>
                    <a:pt x="25" y="15"/>
                    <a:pt x="25" y="15"/>
                  </a:cubicBezTo>
                  <a:cubicBezTo>
                    <a:pt x="25" y="16"/>
                    <a:pt x="25" y="16"/>
                    <a:pt x="25" y="16"/>
                  </a:cubicBezTo>
                  <a:cubicBezTo>
                    <a:pt x="25" y="16"/>
                    <a:pt x="25" y="16"/>
                    <a:pt x="25" y="16"/>
                  </a:cubicBezTo>
                  <a:cubicBezTo>
                    <a:pt x="25" y="16"/>
                    <a:pt x="24" y="16"/>
                    <a:pt x="24" y="16"/>
                  </a:cubicBezTo>
                  <a:cubicBezTo>
                    <a:pt x="24" y="17"/>
                    <a:pt x="24" y="17"/>
                    <a:pt x="24" y="17"/>
                  </a:cubicBezTo>
                  <a:cubicBezTo>
                    <a:pt x="24" y="17"/>
                    <a:pt x="24" y="17"/>
                    <a:pt x="24" y="17"/>
                  </a:cubicBezTo>
                  <a:cubicBezTo>
                    <a:pt x="24" y="17"/>
                    <a:pt x="24" y="17"/>
                    <a:pt x="24" y="17"/>
                  </a:cubicBezTo>
                  <a:cubicBezTo>
                    <a:pt x="24" y="17"/>
                    <a:pt x="23" y="17"/>
                    <a:pt x="23" y="17"/>
                  </a:cubicBezTo>
                  <a:cubicBezTo>
                    <a:pt x="22" y="17"/>
                    <a:pt x="22" y="17"/>
                    <a:pt x="22" y="17"/>
                  </a:cubicBezTo>
                  <a:cubicBezTo>
                    <a:pt x="21" y="17"/>
                    <a:pt x="21" y="17"/>
                    <a:pt x="21" y="17"/>
                  </a:cubicBezTo>
                  <a:cubicBezTo>
                    <a:pt x="21" y="17"/>
                    <a:pt x="21" y="17"/>
                    <a:pt x="21" y="18"/>
                  </a:cubicBezTo>
                  <a:cubicBezTo>
                    <a:pt x="21" y="18"/>
                    <a:pt x="21" y="18"/>
                    <a:pt x="21" y="18"/>
                  </a:cubicBezTo>
                  <a:cubicBezTo>
                    <a:pt x="21" y="18"/>
                    <a:pt x="21" y="18"/>
                    <a:pt x="21" y="18"/>
                  </a:cubicBezTo>
                  <a:cubicBezTo>
                    <a:pt x="21" y="18"/>
                    <a:pt x="21" y="18"/>
                    <a:pt x="21" y="19"/>
                  </a:cubicBezTo>
                  <a:cubicBezTo>
                    <a:pt x="21" y="19"/>
                    <a:pt x="21" y="19"/>
                    <a:pt x="21" y="19"/>
                  </a:cubicBezTo>
                  <a:cubicBezTo>
                    <a:pt x="21" y="19"/>
                    <a:pt x="20" y="19"/>
                    <a:pt x="20" y="19"/>
                  </a:cubicBezTo>
                  <a:cubicBezTo>
                    <a:pt x="20" y="19"/>
                    <a:pt x="20" y="19"/>
                    <a:pt x="20" y="19"/>
                  </a:cubicBezTo>
                  <a:cubicBezTo>
                    <a:pt x="20" y="20"/>
                    <a:pt x="20" y="20"/>
                    <a:pt x="20" y="20"/>
                  </a:cubicBezTo>
                  <a:cubicBezTo>
                    <a:pt x="20" y="20"/>
                    <a:pt x="20" y="20"/>
                    <a:pt x="20" y="20"/>
                  </a:cubicBezTo>
                  <a:cubicBezTo>
                    <a:pt x="20" y="20"/>
                    <a:pt x="20" y="21"/>
                    <a:pt x="20" y="21"/>
                  </a:cubicBezTo>
                  <a:cubicBezTo>
                    <a:pt x="20" y="21"/>
                    <a:pt x="20" y="22"/>
                    <a:pt x="20" y="22"/>
                  </a:cubicBezTo>
                  <a:cubicBezTo>
                    <a:pt x="20" y="22"/>
                    <a:pt x="20" y="22"/>
                    <a:pt x="20" y="22"/>
                  </a:cubicBezTo>
                  <a:cubicBezTo>
                    <a:pt x="20" y="23"/>
                    <a:pt x="21" y="23"/>
                    <a:pt x="20" y="23"/>
                  </a:cubicBezTo>
                  <a:cubicBezTo>
                    <a:pt x="20" y="23"/>
                    <a:pt x="20" y="23"/>
                    <a:pt x="20" y="23"/>
                  </a:cubicBezTo>
                  <a:cubicBezTo>
                    <a:pt x="20" y="23"/>
                    <a:pt x="20" y="23"/>
                    <a:pt x="20" y="23"/>
                  </a:cubicBezTo>
                  <a:cubicBezTo>
                    <a:pt x="20" y="23"/>
                    <a:pt x="19" y="24"/>
                    <a:pt x="19" y="24"/>
                  </a:cubicBezTo>
                  <a:cubicBezTo>
                    <a:pt x="19" y="24"/>
                    <a:pt x="19" y="24"/>
                    <a:pt x="18" y="24"/>
                  </a:cubicBezTo>
                  <a:cubicBezTo>
                    <a:pt x="18" y="24"/>
                    <a:pt x="18" y="24"/>
                    <a:pt x="18" y="24"/>
                  </a:cubicBezTo>
                  <a:cubicBezTo>
                    <a:pt x="18" y="24"/>
                    <a:pt x="18" y="24"/>
                    <a:pt x="18" y="24"/>
                  </a:cubicBezTo>
                  <a:cubicBezTo>
                    <a:pt x="18" y="24"/>
                    <a:pt x="17" y="24"/>
                    <a:pt x="17" y="24"/>
                  </a:cubicBezTo>
                  <a:cubicBezTo>
                    <a:pt x="17" y="24"/>
                    <a:pt x="17" y="24"/>
                    <a:pt x="16" y="23"/>
                  </a:cubicBezTo>
                  <a:cubicBezTo>
                    <a:pt x="16" y="23"/>
                    <a:pt x="16" y="22"/>
                    <a:pt x="16" y="22"/>
                  </a:cubicBezTo>
                  <a:cubicBezTo>
                    <a:pt x="16" y="22"/>
                    <a:pt x="16" y="22"/>
                    <a:pt x="15" y="22"/>
                  </a:cubicBezTo>
                  <a:cubicBezTo>
                    <a:pt x="15" y="22"/>
                    <a:pt x="15" y="22"/>
                    <a:pt x="15" y="23"/>
                  </a:cubicBezTo>
                  <a:cubicBezTo>
                    <a:pt x="15" y="23"/>
                    <a:pt x="14" y="23"/>
                    <a:pt x="14" y="23"/>
                  </a:cubicBezTo>
                  <a:cubicBezTo>
                    <a:pt x="14" y="23"/>
                    <a:pt x="14" y="23"/>
                    <a:pt x="14" y="23"/>
                  </a:cubicBezTo>
                  <a:cubicBezTo>
                    <a:pt x="14" y="23"/>
                    <a:pt x="14" y="23"/>
                    <a:pt x="14" y="23"/>
                  </a:cubicBezTo>
                  <a:cubicBezTo>
                    <a:pt x="14" y="23"/>
                    <a:pt x="13" y="23"/>
                    <a:pt x="13" y="23"/>
                  </a:cubicBezTo>
                  <a:cubicBezTo>
                    <a:pt x="13" y="23"/>
                    <a:pt x="13" y="23"/>
                    <a:pt x="13" y="23"/>
                  </a:cubicBezTo>
                  <a:cubicBezTo>
                    <a:pt x="13" y="23"/>
                    <a:pt x="12" y="23"/>
                    <a:pt x="12" y="23"/>
                  </a:cubicBezTo>
                  <a:cubicBezTo>
                    <a:pt x="12" y="23"/>
                    <a:pt x="12" y="23"/>
                    <a:pt x="12" y="24"/>
                  </a:cubicBezTo>
                  <a:cubicBezTo>
                    <a:pt x="12" y="24"/>
                    <a:pt x="12" y="24"/>
                    <a:pt x="11" y="24"/>
                  </a:cubicBezTo>
                  <a:cubicBezTo>
                    <a:pt x="11" y="25"/>
                    <a:pt x="11" y="25"/>
                    <a:pt x="11" y="25"/>
                  </a:cubicBezTo>
                  <a:cubicBezTo>
                    <a:pt x="11" y="25"/>
                    <a:pt x="11" y="25"/>
                    <a:pt x="11" y="25"/>
                  </a:cubicBezTo>
                  <a:cubicBezTo>
                    <a:pt x="11" y="25"/>
                    <a:pt x="11" y="25"/>
                    <a:pt x="11" y="25"/>
                  </a:cubicBezTo>
                  <a:cubicBezTo>
                    <a:pt x="10" y="25"/>
                    <a:pt x="10" y="25"/>
                    <a:pt x="10" y="25"/>
                  </a:cubicBezTo>
                  <a:cubicBezTo>
                    <a:pt x="10" y="25"/>
                    <a:pt x="10" y="25"/>
                    <a:pt x="9" y="25"/>
                  </a:cubicBezTo>
                  <a:cubicBezTo>
                    <a:pt x="9" y="25"/>
                    <a:pt x="9" y="24"/>
                    <a:pt x="8" y="24"/>
                  </a:cubicBezTo>
                  <a:cubicBezTo>
                    <a:pt x="8" y="24"/>
                    <a:pt x="8" y="24"/>
                    <a:pt x="8" y="24"/>
                  </a:cubicBezTo>
                  <a:cubicBezTo>
                    <a:pt x="8" y="24"/>
                    <a:pt x="8" y="24"/>
                    <a:pt x="8" y="24"/>
                  </a:cubicBezTo>
                  <a:cubicBezTo>
                    <a:pt x="8" y="24"/>
                    <a:pt x="8" y="24"/>
                    <a:pt x="8" y="23"/>
                  </a:cubicBezTo>
                  <a:cubicBezTo>
                    <a:pt x="8" y="23"/>
                    <a:pt x="8" y="23"/>
                    <a:pt x="8" y="22"/>
                  </a:cubicBezTo>
                  <a:cubicBezTo>
                    <a:pt x="8" y="22"/>
                    <a:pt x="8" y="21"/>
                    <a:pt x="8" y="21"/>
                  </a:cubicBezTo>
                  <a:cubicBezTo>
                    <a:pt x="8" y="21"/>
                    <a:pt x="8" y="21"/>
                    <a:pt x="8" y="21"/>
                  </a:cubicBezTo>
                  <a:cubicBezTo>
                    <a:pt x="8" y="21"/>
                    <a:pt x="8" y="21"/>
                    <a:pt x="8" y="21"/>
                  </a:cubicBezTo>
                  <a:cubicBezTo>
                    <a:pt x="8" y="21"/>
                    <a:pt x="8" y="21"/>
                    <a:pt x="8" y="21"/>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6" y="19"/>
                  </a:cubicBezTo>
                  <a:cubicBezTo>
                    <a:pt x="6" y="19"/>
                    <a:pt x="6" y="19"/>
                    <a:pt x="6" y="19"/>
                  </a:cubicBezTo>
                  <a:cubicBezTo>
                    <a:pt x="6" y="19"/>
                    <a:pt x="6" y="19"/>
                    <a:pt x="6" y="19"/>
                  </a:cubicBezTo>
                  <a:cubicBezTo>
                    <a:pt x="6" y="19"/>
                    <a:pt x="6" y="19"/>
                    <a:pt x="6" y="19"/>
                  </a:cubicBezTo>
                  <a:cubicBezTo>
                    <a:pt x="6" y="19"/>
                    <a:pt x="6" y="19"/>
                    <a:pt x="6" y="19"/>
                  </a:cubicBezTo>
                  <a:cubicBezTo>
                    <a:pt x="5" y="19"/>
                    <a:pt x="5" y="19"/>
                    <a:pt x="5" y="19"/>
                  </a:cubicBezTo>
                  <a:cubicBezTo>
                    <a:pt x="4" y="19"/>
                    <a:pt x="4" y="19"/>
                    <a:pt x="4" y="19"/>
                  </a:cubicBezTo>
                  <a:cubicBezTo>
                    <a:pt x="3" y="19"/>
                    <a:pt x="3" y="19"/>
                    <a:pt x="3" y="19"/>
                  </a:cubicBezTo>
                  <a:cubicBezTo>
                    <a:pt x="3" y="19"/>
                    <a:pt x="3" y="19"/>
                    <a:pt x="3" y="19"/>
                  </a:cubicBezTo>
                  <a:cubicBezTo>
                    <a:pt x="3" y="19"/>
                    <a:pt x="3" y="19"/>
                    <a:pt x="3" y="19"/>
                  </a:cubicBezTo>
                  <a:cubicBezTo>
                    <a:pt x="3" y="19"/>
                    <a:pt x="3" y="19"/>
                    <a:pt x="3" y="18"/>
                  </a:cubicBezTo>
                  <a:cubicBezTo>
                    <a:pt x="3" y="18"/>
                    <a:pt x="3" y="18"/>
                    <a:pt x="3" y="18"/>
                  </a:cubicBezTo>
                  <a:cubicBezTo>
                    <a:pt x="2" y="18"/>
                    <a:pt x="2" y="18"/>
                    <a:pt x="2" y="18"/>
                  </a:cubicBezTo>
                  <a:cubicBezTo>
                    <a:pt x="2" y="17"/>
                    <a:pt x="2" y="17"/>
                    <a:pt x="2" y="17"/>
                  </a:cubicBezTo>
                  <a:cubicBezTo>
                    <a:pt x="2" y="16"/>
                    <a:pt x="2" y="16"/>
                    <a:pt x="2" y="16"/>
                  </a:cubicBezTo>
                  <a:cubicBezTo>
                    <a:pt x="2" y="16"/>
                    <a:pt x="2" y="16"/>
                    <a:pt x="3" y="16"/>
                  </a:cubicBezTo>
                  <a:cubicBezTo>
                    <a:pt x="3" y="16"/>
                    <a:pt x="3" y="15"/>
                    <a:pt x="4" y="15"/>
                  </a:cubicBezTo>
                  <a:cubicBezTo>
                    <a:pt x="4" y="15"/>
                    <a:pt x="5" y="14"/>
                    <a:pt x="5" y="14"/>
                  </a:cubicBezTo>
                  <a:cubicBezTo>
                    <a:pt x="5" y="14"/>
                    <a:pt x="5" y="14"/>
                    <a:pt x="5" y="14"/>
                  </a:cubicBezTo>
                  <a:cubicBezTo>
                    <a:pt x="5" y="14"/>
                    <a:pt x="5" y="14"/>
                    <a:pt x="5" y="14"/>
                  </a:cubicBezTo>
                  <a:cubicBezTo>
                    <a:pt x="5" y="14"/>
                    <a:pt x="5" y="14"/>
                    <a:pt x="5" y="14"/>
                  </a:cubicBezTo>
                  <a:cubicBezTo>
                    <a:pt x="5" y="14"/>
                    <a:pt x="5" y="14"/>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2"/>
                  </a:cubicBezTo>
                  <a:cubicBezTo>
                    <a:pt x="5" y="12"/>
                    <a:pt x="5" y="12"/>
                    <a:pt x="5" y="12"/>
                  </a:cubicBezTo>
                  <a:cubicBezTo>
                    <a:pt x="5" y="12"/>
                    <a:pt x="5" y="12"/>
                    <a:pt x="5" y="11"/>
                  </a:cubicBezTo>
                  <a:cubicBezTo>
                    <a:pt x="5" y="11"/>
                    <a:pt x="5" y="11"/>
                    <a:pt x="5" y="11"/>
                  </a:cubicBezTo>
                  <a:cubicBezTo>
                    <a:pt x="5" y="11"/>
                    <a:pt x="5" y="11"/>
                    <a:pt x="5" y="11"/>
                  </a:cubicBezTo>
                  <a:cubicBezTo>
                    <a:pt x="5" y="11"/>
                    <a:pt x="4" y="11"/>
                    <a:pt x="4" y="10"/>
                  </a:cubicBezTo>
                  <a:cubicBezTo>
                    <a:pt x="4" y="10"/>
                    <a:pt x="3" y="10"/>
                    <a:pt x="3" y="10"/>
                  </a:cubicBezTo>
                  <a:cubicBezTo>
                    <a:pt x="3" y="9"/>
                    <a:pt x="3" y="9"/>
                    <a:pt x="3" y="9"/>
                  </a:cubicBezTo>
                  <a:cubicBezTo>
                    <a:pt x="3" y="9"/>
                    <a:pt x="3" y="9"/>
                    <a:pt x="3" y="9"/>
                  </a:cubicBezTo>
                  <a:cubicBezTo>
                    <a:pt x="3" y="8"/>
                    <a:pt x="3" y="8"/>
                    <a:pt x="3" y="8"/>
                  </a:cubicBezTo>
                  <a:cubicBezTo>
                    <a:pt x="3" y="8"/>
                    <a:pt x="4" y="8"/>
                    <a:pt x="4" y="8"/>
                  </a:cubicBezTo>
                  <a:cubicBezTo>
                    <a:pt x="4" y="8"/>
                    <a:pt x="4" y="7"/>
                    <a:pt x="4" y="7"/>
                  </a:cubicBezTo>
                  <a:cubicBezTo>
                    <a:pt x="4" y="7"/>
                    <a:pt x="4" y="7"/>
                    <a:pt x="4" y="7"/>
                  </a:cubicBezTo>
                  <a:cubicBezTo>
                    <a:pt x="4" y="7"/>
                    <a:pt x="5" y="7"/>
                    <a:pt x="5" y="7"/>
                  </a:cubicBezTo>
                  <a:cubicBezTo>
                    <a:pt x="5" y="6"/>
                    <a:pt x="5" y="6"/>
                    <a:pt x="5" y="7"/>
                  </a:cubicBezTo>
                  <a:cubicBezTo>
                    <a:pt x="5" y="7"/>
                    <a:pt x="6" y="7"/>
                    <a:pt x="6" y="7"/>
                  </a:cubicBezTo>
                  <a:cubicBezTo>
                    <a:pt x="7" y="7"/>
                    <a:pt x="7" y="7"/>
                    <a:pt x="7" y="7"/>
                  </a:cubicBezTo>
                  <a:cubicBezTo>
                    <a:pt x="7" y="7"/>
                    <a:pt x="7" y="7"/>
                    <a:pt x="7" y="7"/>
                  </a:cubicBezTo>
                  <a:cubicBezTo>
                    <a:pt x="7" y="7"/>
                    <a:pt x="8" y="7"/>
                    <a:pt x="8" y="7"/>
                  </a:cubicBezTo>
                  <a:cubicBezTo>
                    <a:pt x="8" y="7"/>
                    <a:pt x="9" y="6"/>
                    <a:pt x="9" y="6"/>
                  </a:cubicBezTo>
                  <a:cubicBezTo>
                    <a:pt x="9" y="6"/>
                    <a:pt x="9" y="6"/>
                    <a:pt x="10" y="6"/>
                  </a:cubicBezTo>
                  <a:cubicBezTo>
                    <a:pt x="10" y="6"/>
                    <a:pt x="10" y="6"/>
                    <a:pt x="10" y="6"/>
                  </a:cubicBezTo>
                  <a:cubicBezTo>
                    <a:pt x="10" y="6"/>
                    <a:pt x="10" y="6"/>
                    <a:pt x="10" y="6"/>
                  </a:cubicBezTo>
                  <a:cubicBezTo>
                    <a:pt x="10" y="6"/>
                    <a:pt x="10" y="6"/>
                    <a:pt x="10" y="5"/>
                  </a:cubicBezTo>
                  <a:cubicBezTo>
                    <a:pt x="10" y="5"/>
                    <a:pt x="10" y="5"/>
                    <a:pt x="10" y="5"/>
                  </a:cubicBezTo>
                  <a:cubicBezTo>
                    <a:pt x="10" y="4"/>
                    <a:pt x="11" y="3"/>
                    <a:pt x="11" y="3"/>
                  </a:cubicBezTo>
                  <a:cubicBezTo>
                    <a:pt x="11" y="3"/>
                    <a:pt x="11" y="3"/>
                    <a:pt x="11" y="3"/>
                  </a:cubicBezTo>
                  <a:cubicBezTo>
                    <a:pt x="11" y="3"/>
                    <a:pt x="11" y="3"/>
                    <a:pt x="11" y="3"/>
                  </a:cubicBezTo>
                  <a:cubicBezTo>
                    <a:pt x="11" y="3"/>
                    <a:pt x="12" y="3"/>
                    <a:pt x="12" y="3"/>
                  </a:cubicBezTo>
                  <a:cubicBezTo>
                    <a:pt x="12" y="3"/>
                    <a:pt x="12" y="3"/>
                    <a:pt x="12" y="3"/>
                  </a:cubicBezTo>
                  <a:cubicBezTo>
                    <a:pt x="12" y="3"/>
                    <a:pt x="13" y="3"/>
                    <a:pt x="13" y="2"/>
                  </a:cubicBezTo>
                  <a:cubicBezTo>
                    <a:pt x="13" y="2"/>
                    <a:pt x="13" y="2"/>
                    <a:pt x="13" y="2"/>
                  </a:cubicBezTo>
                  <a:cubicBezTo>
                    <a:pt x="13" y="2"/>
                    <a:pt x="14" y="2"/>
                    <a:pt x="14" y="2"/>
                  </a:cubicBezTo>
                  <a:cubicBezTo>
                    <a:pt x="14" y="2"/>
                    <a:pt x="14" y="3"/>
                    <a:pt x="14" y="3"/>
                  </a:cubicBezTo>
                  <a:cubicBezTo>
                    <a:pt x="14" y="3"/>
                    <a:pt x="14" y="3"/>
                    <a:pt x="14" y="3"/>
                  </a:cubicBezTo>
                  <a:cubicBezTo>
                    <a:pt x="14" y="3"/>
                    <a:pt x="14" y="4"/>
                    <a:pt x="14" y="4"/>
                  </a:cubicBezTo>
                  <a:cubicBezTo>
                    <a:pt x="14" y="4"/>
                    <a:pt x="15" y="5"/>
                    <a:pt x="15" y="5"/>
                  </a:cubicBezTo>
                  <a:cubicBezTo>
                    <a:pt x="15" y="5"/>
                    <a:pt x="15" y="5"/>
                    <a:pt x="15" y="5"/>
                  </a:cubicBezTo>
                  <a:cubicBezTo>
                    <a:pt x="15" y="5"/>
                    <a:pt x="15" y="5"/>
                    <a:pt x="15" y="5"/>
                  </a:cubicBezTo>
                  <a:cubicBezTo>
                    <a:pt x="15" y="5"/>
                    <a:pt x="15" y="5"/>
                    <a:pt x="16" y="6"/>
                  </a:cubicBezTo>
                  <a:cubicBezTo>
                    <a:pt x="16" y="6"/>
                    <a:pt x="16" y="6"/>
                    <a:pt x="16" y="6"/>
                  </a:cubicBezTo>
                  <a:cubicBezTo>
                    <a:pt x="16" y="6"/>
                    <a:pt x="16" y="6"/>
                    <a:pt x="16" y="6"/>
                  </a:cubicBezTo>
                  <a:cubicBezTo>
                    <a:pt x="16" y="6"/>
                    <a:pt x="16" y="6"/>
                    <a:pt x="16" y="6"/>
                  </a:cubicBezTo>
                  <a:cubicBezTo>
                    <a:pt x="16" y="6"/>
                    <a:pt x="16" y="6"/>
                    <a:pt x="17" y="6"/>
                  </a:cubicBezTo>
                  <a:cubicBezTo>
                    <a:pt x="17" y="6"/>
                    <a:pt x="17" y="6"/>
                    <a:pt x="17" y="6"/>
                  </a:cubicBezTo>
                  <a:cubicBezTo>
                    <a:pt x="17" y="6"/>
                    <a:pt x="17" y="6"/>
                    <a:pt x="18" y="6"/>
                  </a:cubicBezTo>
                  <a:cubicBezTo>
                    <a:pt x="18" y="6"/>
                    <a:pt x="18" y="6"/>
                    <a:pt x="18" y="6"/>
                  </a:cubicBezTo>
                  <a:cubicBezTo>
                    <a:pt x="18" y="6"/>
                    <a:pt x="18" y="6"/>
                    <a:pt x="18" y="6"/>
                  </a:cubicBezTo>
                  <a:cubicBezTo>
                    <a:pt x="18" y="6"/>
                    <a:pt x="18" y="6"/>
                    <a:pt x="18" y="6"/>
                  </a:cubicBezTo>
                  <a:cubicBezTo>
                    <a:pt x="18" y="6"/>
                    <a:pt x="18" y="6"/>
                    <a:pt x="19" y="6"/>
                  </a:cubicBezTo>
                  <a:cubicBezTo>
                    <a:pt x="19" y="6"/>
                    <a:pt x="19" y="6"/>
                    <a:pt x="19" y="5"/>
                  </a:cubicBezTo>
                  <a:cubicBezTo>
                    <a:pt x="20" y="5"/>
                    <a:pt x="20" y="5"/>
                    <a:pt x="20" y="5"/>
                  </a:cubicBezTo>
                  <a:cubicBezTo>
                    <a:pt x="20" y="5"/>
                    <a:pt x="20" y="5"/>
                    <a:pt x="20" y="5"/>
                  </a:cubicBezTo>
                  <a:moveTo>
                    <a:pt x="10" y="19"/>
                  </a:moveTo>
                  <a:cubicBezTo>
                    <a:pt x="10" y="19"/>
                    <a:pt x="11" y="19"/>
                    <a:pt x="11" y="20"/>
                  </a:cubicBezTo>
                  <a:cubicBezTo>
                    <a:pt x="12" y="20"/>
                    <a:pt x="12" y="20"/>
                    <a:pt x="13" y="20"/>
                  </a:cubicBezTo>
                  <a:cubicBezTo>
                    <a:pt x="13" y="20"/>
                    <a:pt x="13" y="20"/>
                    <a:pt x="14" y="20"/>
                  </a:cubicBezTo>
                  <a:cubicBezTo>
                    <a:pt x="14" y="20"/>
                    <a:pt x="14" y="20"/>
                    <a:pt x="14" y="20"/>
                  </a:cubicBezTo>
                  <a:cubicBezTo>
                    <a:pt x="14" y="20"/>
                    <a:pt x="14" y="20"/>
                    <a:pt x="14" y="20"/>
                  </a:cubicBezTo>
                  <a:cubicBezTo>
                    <a:pt x="14" y="20"/>
                    <a:pt x="14" y="20"/>
                    <a:pt x="15" y="20"/>
                  </a:cubicBezTo>
                  <a:cubicBezTo>
                    <a:pt x="15" y="20"/>
                    <a:pt x="16" y="19"/>
                    <a:pt x="16" y="19"/>
                  </a:cubicBezTo>
                  <a:cubicBezTo>
                    <a:pt x="17" y="19"/>
                    <a:pt x="17" y="18"/>
                    <a:pt x="18" y="18"/>
                  </a:cubicBezTo>
                  <a:cubicBezTo>
                    <a:pt x="18" y="18"/>
                    <a:pt x="18" y="18"/>
                    <a:pt x="18" y="17"/>
                  </a:cubicBezTo>
                  <a:cubicBezTo>
                    <a:pt x="18" y="17"/>
                    <a:pt x="18" y="17"/>
                    <a:pt x="18" y="17"/>
                  </a:cubicBezTo>
                  <a:cubicBezTo>
                    <a:pt x="18" y="17"/>
                    <a:pt x="18" y="17"/>
                    <a:pt x="18" y="17"/>
                  </a:cubicBezTo>
                  <a:cubicBezTo>
                    <a:pt x="18" y="17"/>
                    <a:pt x="19" y="17"/>
                    <a:pt x="19" y="17"/>
                  </a:cubicBezTo>
                  <a:cubicBezTo>
                    <a:pt x="19" y="16"/>
                    <a:pt x="19" y="15"/>
                    <a:pt x="19" y="15"/>
                  </a:cubicBezTo>
                  <a:cubicBezTo>
                    <a:pt x="19" y="14"/>
                    <a:pt x="19" y="13"/>
                    <a:pt x="19" y="13"/>
                  </a:cubicBezTo>
                  <a:cubicBezTo>
                    <a:pt x="19" y="13"/>
                    <a:pt x="19" y="13"/>
                    <a:pt x="19" y="13"/>
                  </a:cubicBezTo>
                  <a:cubicBezTo>
                    <a:pt x="19" y="13"/>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1"/>
                    <a:pt x="19" y="11"/>
                  </a:cubicBezTo>
                  <a:cubicBezTo>
                    <a:pt x="18" y="11"/>
                    <a:pt x="18" y="10"/>
                    <a:pt x="18" y="10"/>
                  </a:cubicBezTo>
                  <a:cubicBezTo>
                    <a:pt x="17" y="9"/>
                    <a:pt x="17" y="9"/>
                    <a:pt x="16" y="9"/>
                  </a:cubicBezTo>
                  <a:cubicBezTo>
                    <a:pt x="16" y="9"/>
                    <a:pt x="16" y="9"/>
                    <a:pt x="16" y="9"/>
                  </a:cubicBezTo>
                  <a:cubicBezTo>
                    <a:pt x="16" y="9"/>
                    <a:pt x="16" y="9"/>
                    <a:pt x="16" y="9"/>
                  </a:cubicBezTo>
                  <a:cubicBezTo>
                    <a:pt x="16" y="9"/>
                    <a:pt x="16" y="8"/>
                    <a:pt x="16"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4" y="8"/>
                    <a:pt x="14" y="8"/>
                    <a:pt x="14" y="8"/>
                  </a:cubicBezTo>
                  <a:cubicBezTo>
                    <a:pt x="14" y="8"/>
                    <a:pt x="14" y="8"/>
                    <a:pt x="14" y="8"/>
                  </a:cubicBezTo>
                  <a:cubicBezTo>
                    <a:pt x="14" y="8"/>
                    <a:pt x="14" y="8"/>
                    <a:pt x="14" y="8"/>
                  </a:cubicBezTo>
                  <a:cubicBezTo>
                    <a:pt x="14" y="8"/>
                    <a:pt x="14" y="8"/>
                    <a:pt x="14" y="8"/>
                  </a:cubicBezTo>
                  <a:cubicBezTo>
                    <a:pt x="13" y="8"/>
                    <a:pt x="13" y="8"/>
                    <a:pt x="13" y="8"/>
                  </a:cubicBezTo>
                  <a:cubicBezTo>
                    <a:pt x="13" y="8"/>
                    <a:pt x="13" y="8"/>
                    <a:pt x="13" y="8"/>
                  </a:cubicBezTo>
                  <a:cubicBezTo>
                    <a:pt x="13" y="8"/>
                    <a:pt x="13" y="8"/>
                    <a:pt x="13" y="8"/>
                  </a:cubicBezTo>
                  <a:cubicBezTo>
                    <a:pt x="12" y="8"/>
                    <a:pt x="11" y="8"/>
                    <a:pt x="11" y="8"/>
                  </a:cubicBezTo>
                  <a:cubicBezTo>
                    <a:pt x="11" y="9"/>
                    <a:pt x="11" y="9"/>
                    <a:pt x="10" y="9"/>
                  </a:cubicBezTo>
                  <a:cubicBezTo>
                    <a:pt x="10" y="9"/>
                    <a:pt x="10" y="9"/>
                    <a:pt x="10" y="9"/>
                  </a:cubicBezTo>
                  <a:cubicBezTo>
                    <a:pt x="10" y="9"/>
                    <a:pt x="10" y="9"/>
                    <a:pt x="10" y="9"/>
                  </a:cubicBezTo>
                  <a:cubicBezTo>
                    <a:pt x="10" y="9"/>
                    <a:pt x="10" y="9"/>
                    <a:pt x="10" y="9"/>
                  </a:cubicBezTo>
                  <a:cubicBezTo>
                    <a:pt x="9" y="10"/>
                    <a:pt x="9" y="10"/>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2"/>
                  </a:cubicBezTo>
                  <a:cubicBezTo>
                    <a:pt x="8" y="12"/>
                    <a:pt x="8" y="12"/>
                    <a:pt x="8" y="12"/>
                  </a:cubicBezTo>
                  <a:cubicBezTo>
                    <a:pt x="8" y="12"/>
                    <a:pt x="8" y="12"/>
                    <a:pt x="8" y="12"/>
                  </a:cubicBezTo>
                  <a:cubicBezTo>
                    <a:pt x="8" y="12"/>
                    <a:pt x="7" y="12"/>
                    <a:pt x="7" y="12"/>
                  </a:cubicBezTo>
                  <a:cubicBezTo>
                    <a:pt x="7" y="13"/>
                    <a:pt x="7" y="13"/>
                    <a:pt x="7" y="13"/>
                  </a:cubicBezTo>
                  <a:cubicBezTo>
                    <a:pt x="7" y="13"/>
                    <a:pt x="7" y="13"/>
                    <a:pt x="7" y="13"/>
                  </a:cubicBezTo>
                  <a:cubicBezTo>
                    <a:pt x="7" y="13"/>
                    <a:pt x="7" y="13"/>
                    <a:pt x="7" y="13"/>
                  </a:cubicBezTo>
                  <a:cubicBezTo>
                    <a:pt x="7" y="13"/>
                    <a:pt x="7" y="13"/>
                    <a:pt x="7" y="13"/>
                  </a:cubicBezTo>
                  <a:cubicBezTo>
                    <a:pt x="7" y="13"/>
                    <a:pt x="7" y="14"/>
                    <a:pt x="7" y="14"/>
                  </a:cubicBezTo>
                  <a:cubicBezTo>
                    <a:pt x="7" y="14"/>
                    <a:pt x="7" y="14"/>
                    <a:pt x="7" y="14"/>
                  </a:cubicBezTo>
                  <a:cubicBezTo>
                    <a:pt x="7" y="14"/>
                    <a:pt x="7" y="15"/>
                    <a:pt x="8" y="16"/>
                  </a:cubicBezTo>
                  <a:cubicBezTo>
                    <a:pt x="8" y="16"/>
                    <a:pt x="8" y="17"/>
                    <a:pt x="8" y="17"/>
                  </a:cubicBezTo>
                  <a:cubicBezTo>
                    <a:pt x="8"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9" y="18"/>
                    <a:pt x="9" y="19"/>
                    <a:pt x="10" y="19"/>
                  </a:cubicBezTo>
                  <a:cubicBezTo>
                    <a:pt x="10" y="19"/>
                    <a:pt x="10" y="19"/>
                    <a:pt x="10" y="19"/>
                  </a:cubicBezTo>
                  <a:moveTo>
                    <a:pt x="22" y="3"/>
                  </a:moveTo>
                  <a:cubicBezTo>
                    <a:pt x="22" y="3"/>
                    <a:pt x="22" y="3"/>
                    <a:pt x="22" y="3"/>
                  </a:cubicBezTo>
                  <a:cubicBezTo>
                    <a:pt x="21" y="3"/>
                    <a:pt x="20" y="3"/>
                    <a:pt x="19" y="3"/>
                  </a:cubicBezTo>
                  <a:cubicBezTo>
                    <a:pt x="19" y="3"/>
                    <a:pt x="19" y="3"/>
                    <a:pt x="19" y="3"/>
                  </a:cubicBezTo>
                  <a:cubicBezTo>
                    <a:pt x="19" y="3"/>
                    <a:pt x="19" y="4"/>
                    <a:pt x="18" y="4"/>
                  </a:cubicBezTo>
                  <a:cubicBezTo>
                    <a:pt x="18" y="4"/>
                    <a:pt x="18" y="4"/>
                    <a:pt x="18" y="4"/>
                  </a:cubicBezTo>
                  <a:cubicBezTo>
                    <a:pt x="18" y="4"/>
                    <a:pt x="18" y="4"/>
                    <a:pt x="18" y="4"/>
                  </a:cubicBezTo>
                  <a:cubicBezTo>
                    <a:pt x="18" y="4"/>
                    <a:pt x="18" y="4"/>
                    <a:pt x="18" y="4"/>
                  </a:cubicBezTo>
                  <a:cubicBezTo>
                    <a:pt x="18"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6" y="4"/>
                  </a:cubicBezTo>
                  <a:cubicBezTo>
                    <a:pt x="16" y="3"/>
                    <a:pt x="16" y="3"/>
                    <a:pt x="16" y="2"/>
                  </a:cubicBezTo>
                  <a:cubicBezTo>
                    <a:pt x="16" y="2"/>
                    <a:pt x="16" y="1"/>
                    <a:pt x="15" y="1"/>
                  </a:cubicBezTo>
                  <a:cubicBezTo>
                    <a:pt x="15" y="1"/>
                    <a:pt x="14" y="0"/>
                    <a:pt x="14" y="0"/>
                  </a:cubicBezTo>
                  <a:cubicBezTo>
                    <a:pt x="14" y="0"/>
                    <a:pt x="14" y="0"/>
                    <a:pt x="14" y="0"/>
                  </a:cubicBezTo>
                  <a:cubicBezTo>
                    <a:pt x="14" y="0"/>
                    <a:pt x="14" y="0"/>
                    <a:pt x="14"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1" y="0"/>
                  </a:cubicBez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0" y="1"/>
                    <a:pt x="10" y="1"/>
                    <a:pt x="10" y="1"/>
                  </a:cubicBezTo>
                  <a:cubicBezTo>
                    <a:pt x="10" y="1"/>
                    <a:pt x="9" y="1"/>
                    <a:pt x="9" y="2"/>
                  </a:cubicBezTo>
                  <a:cubicBezTo>
                    <a:pt x="8" y="3"/>
                    <a:pt x="8" y="3"/>
                    <a:pt x="8" y="3"/>
                  </a:cubicBezTo>
                  <a:cubicBezTo>
                    <a:pt x="8" y="3"/>
                    <a:pt x="8" y="4"/>
                    <a:pt x="8" y="4"/>
                  </a:cubicBezTo>
                  <a:cubicBezTo>
                    <a:pt x="8" y="4"/>
                    <a:pt x="8" y="4"/>
                    <a:pt x="8" y="4"/>
                  </a:cubicBezTo>
                  <a:cubicBezTo>
                    <a:pt x="8" y="5"/>
                    <a:pt x="8" y="5"/>
                    <a:pt x="8" y="5"/>
                  </a:cubicBezTo>
                  <a:cubicBezTo>
                    <a:pt x="8" y="5"/>
                    <a:pt x="8" y="5"/>
                    <a:pt x="8" y="5"/>
                  </a:cubicBezTo>
                  <a:cubicBezTo>
                    <a:pt x="8" y="5"/>
                    <a:pt x="8" y="5"/>
                    <a:pt x="8" y="5"/>
                  </a:cubicBezTo>
                  <a:cubicBezTo>
                    <a:pt x="7" y="5"/>
                    <a:pt x="7" y="5"/>
                    <a:pt x="7" y="5"/>
                  </a:cubicBezTo>
                  <a:cubicBezTo>
                    <a:pt x="7" y="5"/>
                    <a:pt x="6" y="5"/>
                    <a:pt x="6" y="5"/>
                  </a:cubicBezTo>
                  <a:cubicBezTo>
                    <a:pt x="6" y="5"/>
                    <a:pt x="5" y="4"/>
                    <a:pt x="5" y="4"/>
                  </a:cubicBezTo>
                  <a:cubicBezTo>
                    <a:pt x="4" y="4"/>
                    <a:pt x="3" y="4"/>
                    <a:pt x="3" y="5"/>
                  </a:cubicBezTo>
                  <a:cubicBezTo>
                    <a:pt x="3" y="5"/>
                    <a:pt x="3" y="5"/>
                    <a:pt x="3" y="5"/>
                  </a:cubicBezTo>
                  <a:cubicBezTo>
                    <a:pt x="3" y="5"/>
                    <a:pt x="3" y="5"/>
                    <a:pt x="3" y="5"/>
                  </a:cubicBezTo>
                  <a:cubicBezTo>
                    <a:pt x="3" y="6"/>
                    <a:pt x="3" y="6"/>
                    <a:pt x="3" y="6"/>
                  </a:cubicBezTo>
                  <a:cubicBezTo>
                    <a:pt x="3" y="6"/>
                    <a:pt x="3" y="6"/>
                    <a:pt x="3" y="6"/>
                  </a:cubicBezTo>
                  <a:cubicBezTo>
                    <a:pt x="3" y="6"/>
                    <a:pt x="3" y="6"/>
                    <a:pt x="3" y="6"/>
                  </a:cubicBezTo>
                  <a:cubicBezTo>
                    <a:pt x="3" y="6"/>
                    <a:pt x="3" y="6"/>
                    <a:pt x="3" y="6"/>
                  </a:cubicBezTo>
                  <a:cubicBezTo>
                    <a:pt x="2" y="6"/>
                    <a:pt x="2" y="6"/>
                    <a:pt x="2" y="6"/>
                  </a:cubicBezTo>
                  <a:cubicBezTo>
                    <a:pt x="2" y="6"/>
                    <a:pt x="2" y="6"/>
                    <a:pt x="2" y="6"/>
                  </a:cubicBezTo>
                  <a:cubicBezTo>
                    <a:pt x="2" y="6"/>
                    <a:pt x="2" y="6"/>
                    <a:pt x="2" y="6"/>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1" y="9"/>
                    <a:pt x="1" y="10"/>
                    <a:pt x="1" y="10"/>
                  </a:cubicBezTo>
                  <a:cubicBezTo>
                    <a:pt x="1" y="11"/>
                    <a:pt x="2" y="11"/>
                    <a:pt x="2" y="11"/>
                  </a:cubicBezTo>
                  <a:cubicBezTo>
                    <a:pt x="2" y="11"/>
                    <a:pt x="2" y="12"/>
                    <a:pt x="3" y="12"/>
                  </a:cubicBezTo>
                  <a:cubicBezTo>
                    <a:pt x="3" y="12"/>
                    <a:pt x="3" y="12"/>
                    <a:pt x="3" y="12"/>
                  </a:cubicBezTo>
                  <a:cubicBezTo>
                    <a:pt x="3" y="12"/>
                    <a:pt x="3" y="12"/>
                    <a:pt x="3" y="12"/>
                  </a:cubicBezTo>
                  <a:cubicBezTo>
                    <a:pt x="3" y="12"/>
                    <a:pt x="3" y="12"/>
                    <a:pt x="3" y="12"/>
                  </a:cubicBezTo>
                  <a:cubicBezTo>
                    <a:pt x="3" y="13"/>
                    <a:pt x="3" y="13"/>
                    <a:pt x="3" y="13"/>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4"/>
                    <a:pt x="1" y="14"/>
                  </a:cubicBezTo>
                  <a:cubicBezTo>
                    <a:pt x="0" y="15"/>
                    <a:pt x="0" y="16"/>
                    <a:pt x="0" y="17"/>
                  </a:cubicBezTo>
                  <a:cubicBezTo>
                    <a:pt x="0" y="17"/>
                    <a:pt x="0" y="17"/>
                    <a:pt x="0" y="17"/>
                  </a:cubicBezTo>
                  <a:cubicBezTo>
                    <a:pt x="0" y="17"/>
                    <a:pt x="0" y="17"/>
                    <a:pt x="0" y="17"/>
                  </a:cubicBezTo>
                  <a:cubicBezTo>
                    <a:pt x="0" y="17"/>
                    <a:pt x="0" y="17"/>
                    <a:pt x="0" y="17"/>
                  </a:cubicBezTo>
                  <a:cubicBezTo>
                    <a:pt x="0" y="17"/>
                    <a:pt x="0" y="18"/>
                    <a:pt x="0" y="18"/>
                  </a:cubicBezTo>
                  <a:cubicBezTo>
                    <a:pt x="0" y="18"/>
                    <a:pt x="0"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20"/>
                    <a:pt x="1" y="20"/>
                  </a:cubicBezTo>
                  <a:cubicBezTo>
                    <a:pt x="1" y="20"/>
                    <a:pt x="1" y="20"/>
                    <a:pt x="1" y="20"/>
                  </a:cubicBezTo>
                  <a:cubicBezTo>
                    <a:pt x="1" y="20"/>
                    <a:pt x="1" y="20"/>
                    <a:pt x="1" y="20"/>
                  </a:cubicBezTo>
                  <a:cubicBezTo>
                    <a:pt x="1" y="20"/>
                    <a:pt x="1" y="20"/>
                    <a:pt x="1" y="20"/>
                  </a:cubicBezTo>
                  <a:cubicBezTo>
                    <a:pt x="1" y="20"/>
                    <a:pt x="2" y="21"/>
                    <a:pt x="2" y="21"/>
                  </a:cubicBezTo>
                  <a:cubicBezTo>
                    <a:pt x="3" y="21"/>
                    <a:pt x="3" y="21"/>
                    <a:pt x="4" y="21"/>
                  </a:cubicBezTo>
                  <a:cubicBezTo>
                    <a:pt x="4"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3"/>
                    <a:pt x="6" y="23"/>
                  </a:cubicBezTo>
                  <a:cubicBezTo>
                    <a:pt x="5" y="25"/>
                    <a:pt x="6"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8" y="26"/>
                    <a:pt x="8" y="26"/>
                    <a:pt x="8" y="26"/>
                  </a:cubicBezTo>
                  <a:cubicBezTo>
                    <a:pt x="8" y="26"/>
                    <a:pt x="8" y="27"/>
                    <a:pt x="8" y="27"/>
                  </a:cubicBezTo>
                  <a:cubicBezTo>
                    <a:pt x="9" y="27"/>
                    <a:pt x="9" y="27"/>
                    <a:pt x="9" y="27"/>
                  </a:cubicBezTo>
                  <a:cubicBezTo>
                    <a:pt x="9" y="27"/>
                    <a:pt x="9" y="27"/>
                    <a:pt x="9" y="27"/>
                  </a:cubicBezTo>
                  <a:cubicBezTo>
                    <a:pt x="9" y="27"/>
                    <a:pt x="9" y="27"/>
                    <a:pt x="9" y="27"/>
                  </a:cubicBezTo>
                  <a:cubicBezTo>
                    <a:pt x="9"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1" y="27"/>
                    <a:pt x="12" y="27"/>
                    <a:pt x="12" y="26"/>
                  </a:cubicBezTo>
                  <a:cubicBezTo>
                    <a:pt x="13" y="26"/>
                    <a:pt x="13" y="26"/>
                    <a:pt x="13" y="26"/>
                  </a:cubicBezTo>
                  <a:cubicBezTo>
                    <a:pt x="13" y="26"/>
                    <a:pt x="13" y="26"/>
                    <a:pt x="13" y="26"/>
                  </a:cubicBezTo>
                  <a:cubicBezTo>
                    <a:pt x="13" y="26"/>
                    <a:pt x="13" y="26"/>
                    <a:pt x="13" y="26"/>
                  </a:cubicBezTo>
                  <a:cubicBezTo>
                    <a:pt x="13" y="26"/>
                    <a:pt x="13" y="26"/>
                    <a:pt x="13" y="26"/>
                  </a:cubicBezTo>
                  <a:cubicBezTo>
                    <a:pt x="13" y="25"/>
                    <a:pt x="13" y="25"/>
                    <a:pt x="14" y="25"/>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6" y="25"/>
                    <a:pt x="16" y="25"/>
                  </a:cubicBezTo>
                  <a:cubicBezTo>
                    <a:pt x="16" y="26"/>
                    <a:pt x="16" y="26"/>
                    <a:pt x="17" y="26"/>
                  </a:cubicBezTo>
                  <a:cubicBezTo>
                    <a:pt x="17" y="27"/>
                    <a:pt x="18" y="27"/>
                    <a:pt x="19" y="26"/>
                  </a:cubicBezTo>
                  <a:cubicBezTo>
                    <a:pt x="19" y="26"/>
                    <a:pt x="19" y="26"/>
                    <a:pt x="19" y="26"/>
                  </a:cubicBezTo>
                  <a:cubicBezTo>
                    <a:pt x="19" y="26"/>
                    <a:pt x="19" y="26"/>
                    <a:pt x="20" y="26"/>
                  </a:cubicBezTo>
                  <a:cubicBezTo>
                    <a:pt x="20" y="26"/>
                    <a:pt x="20" y="26"/>
                    <a:pt x="20" y="26"/>
                  </a:cubicBezTo>
                  <a:cubicBezTo>
                    <a:pt x="20" y="26"/>
                    <a:pt x="20" y="26"/>
                    <a:pt x="20" y="26"/>
                  </a:cubicBezTo>
                  <a:cubicBezTo>
                    <a:pt x="20" y="26"/>
                    <a:pt x="20" y="26"/>
                    <a:pt x="20" y="26"/>
                  </a:cubicBezTo>
                  <a:cubicBezTo>
                    <a:pt x="21" y="25"/>
                    <a:pt x="21" y="25"/>
                    <a:pt x="21" y="25"/>
                  </a:cubicBezTo>
                  <a:cubicBezTo>
                    <a:pt x="21" y="25"/>
                    <a:pt x="21"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4"/>
                    <a:pt x="23" y="23"/>
                    <a:pt x="23" y="22"/>
                  </a:cubicBezTo>
                  <a:cubicBezTo>
                    <a:pt x="23" y="22"/>
                    <a:pt x="22" y="22"/>
                    <a:pt x="22" y="22"/>
                  </a:cubicBezTo>
                  <a:cubicBezTo>
                    <a:pt x="22" y="21"/>
                    <a:pt x="22" y="21"/>
                    <a:pt x="22" y="21"/>
                  </a:cubicBezTo>
                  <a:cubicBezTo>
                    <a:pt x="22" y="21"/>
                    <a:pt x="22" y="21"/>
                    <a:pt x="22" y="21"/>
                  </a:cubicBezTo>
                  <a:cubicBezTo>
                    <a:pt x="22" y="21"/>
                    <a:pt x="22" y="21"/>
                    <a:pt x="22" y="21"/>
                  </a:cubicBezTo>
                  <a:cubicBezTo>
                    <a:pt x="22" y="21"/>
                    <a:pt x="22" y="21"/>
                    <a:pt x="22" y="20"/>
                  </a:cubicBezTo>
                  <a:cubicBezTo>
                    <a:pt x="22" y="20"/>
                    <a:pt x="22" y="20"/>
                    <a:pt x="22" y="20"/>
                  </a:cubicBezTo>
                  <a:cubicBezTo>
                    <a:pt x="22" y="20"/>
                    <a:pt x="22" y="20"/>
                    <a:pt x="22" y="20"/>
                  </a:cubicBezTo>
                  <a:cubicBezTo>
                    <a:pt x="22" y="20"/>
                    <a:pt x="22" y="20"/>
                    <a:pt x="22" y="20"/>
                  </a:cubicBezTo>
                  <a:cubicBezTo>
                    <a:pt x="23" y="20"/>
                    <a:pt x="23" y="19"/>
                    <a:pt x="23" y="19"/>
                  </a:cubicBezTo>
                  <a:cubicBezTo>
                    <a:pt x="23" y="19"/>
                    <a:pt x="24" y="19"/>
                    <a:pt x="24" y="19"/>
                  </a:cubicBezTo>
                  <a:cubicBezTo>
                    <a:pt x="26" y="19"/>
                    <a:pt x="26" y="18"/>
                    <a:pt x="26" y="18"/>
                  </a:cubicBezTo>
                  <a:cubicBezTo>
                    <a:pt x="26" y="17"/>
                    <a:pt x="26" y="17"/>
                    <a:pt x="26" y="17"/>
                  </a:cubicBezTo>
                  <a:cubicBezTo>
                    <a:pt x="26" y="17"/>
                    <a:pt x="26" y="17"/>
                    <a:pt x="26" y="17"/>
                  </a:cubicBezTo>
                  <a:cubicBezTo>
                    <a:pt x="27" y="17"/>
                    <a:pt x="27" y="17"/>
                    <a:pt x="27" y="17"/>
                  </a:cubicBezTo>
                  <a:cubicBezTo>
                    <a:pt x="27" y="17"/>
                    <a:pt x="27" y="17"/>
                    <a:pt x="27" y="17"/>
                  </a:cubicBezTo>
                  <a:cubicBezTo>
                    <a:pt x="27" y="17"/>
                    <a:pt x="27" y="17"/>
                    <a:pt x="27" y="17"/>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5"/>
                    <a:pt x="27" y="15"/>
                    <a:pt x="27" y="15"/>
                  </a:cubicBezTo>
                  <a:cubicBezTo>
                    <a:pt x="27" y="15"/>
                    <a:pt x="27" y="15"/>
                    <a:pt x="27" y="14"/>
                  </a:cubicBezTo>
                  <a:cubicBezTo>
                    <a:pt x="27" y="14"/>
                    <a:pt x="27" y="14"/>
                    <a:pt x="27" y="14"/>
                  </a:cubicBezTo>
                  <a:cubicBezTo>
                    <a:pt x="27" y="13"/>
                    <a:pt x="26" y="12"/>
                    <a:pt x="26" y="12"/>
                  </a:cubicBezTo>
                  <a:cubicBezTo>
                    <a:pt x="25" y="12"/>
                    <a:pt x="25" y="12"/>
                    <a:pt x="25" y="12"/>
                  </a:cubicBezTo>
                  <a:cubicBezTo>
                    <a:pt x="25" y="12"/>
                    <a:pt x="25" y="12"/>
                    <a:pt x="25" y="12"/>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0"/>
                    <a:pt x="23" y="10"/>
                  </a:cubicBezTo>
                  <a:cubicBezTo>
                    <a:pt x="23" y="10"/>
                    <a:pt x="23" y="10"/>
                    <a:pt x="23" y="10"/>
                  </a:cubicBezTo>
                  <a:cubicBezTo>
                    <a:pt x="24" y="10"/>
                    <a:pt x="24" y="9"/>
                    <a:pt x="24" y="9"/>
                  </a:cubicBezTo>
                  <a:cubicBezTo>
                    <a:pt x="25" y="8"/>
                    <a:pt x="25" y="6"/>
                    <a:pt x="24" y="6"/>
                  </a:cubicBezTo>
                  <a:cubicBezTo>
                    <a:pt x="24" y="6"/>
                    <a:pt x="24" y="6"/>
                    <a:pt x="24" y="6"/>
                  </a:cubicBezTo>
                  <a:cubicBezTo>
                    <a:pt x="24" y="6"/>
                    <a:pt x="24" y="6"/>
                    <a:pt x="24" y="6"/>
                  </a:cubicBezTo>
                  <a:cubicBezTo>
                    <a:pt x="24" y="5"/>
                    <a:pt x="24" y="5"/>
                    <a:pt x="24" y="5"/>
                  </a:cubicBezTo>
                  <a:cubicBezTo>
                    <a:pt x="24" y="5"/>
                    <a:pt x="24" y="5"/>
                    <a:pt x="24" y="5"/>
                  </a:cubicBezTo>
                  <a:cubicBezTo>
                    <a:pt x="24" y="5"/>
                    <a:pt x="24" y="5"/>
                    <a:pt x="24" y="5"/>
                  </a:cubicBezTo>
                  <a:cubicBezTo>
                    <a:pt x="24" y="5"/>
                    <a:pt x="24" y="5"/>
                    <a:pt x="24" y="5"/>
                  </a:cubicBezTo>
                  <a:cubicBezTo>
                    <a:pt x="24" y="5"/>
                    <a:pt x="23" y="5"/>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lose/>
                  <a:moveTo>
                    <a:pt x="15" y="10"/>
                  </a:moveTo>
                  <a:cubicBezTo>
                    <a:pt x="15" y="11"/>
                    <a:pt x="15" y="11"/>
                    <a:pt x="15" y="11"/>
                  </a:cubicBezTo>
                  <a:cubicBezTo>
                    <a:pt x="15" y="11"/>
                    <a:pt x="15" y="11"/>
                    <a:pt x="15" y="11"/>
                  </a:cubicBezTo>
                  <a:cubicBezTo>
                    <a:pt x="15" y="11"/>
                    <a:pt x="15" y="11"/>
                    <a:pt x="15" y="11"/>
                  </a:cubicBezTo>
                  <a:cubicBezTo>
                    <a:pt x="16" y="11"/>
                    <a:pt x="16" y="11"/>
                    <a:pt x="16" y="11"/>
                  </a:cubicBezTo>
                  <a:cubicBezTo>
                    <a:pt x="16" y="11"/>
                    <a:pt x="16" y="11"/>
                    <a:pt x="16" y="11"/>
                  </a:cubicBezTo>
                  <a:cubicBezTo>
                    <a:pt x="16" y="11"/>
                    <a:pt x="16" y="11"/>
                    <a:pt x="16" y="11"/>
                  </a:cubicBezTo>
                  <a:cubicBezTo>
                    <a:pt x="16" y="12"/>
                    <a:pt x="17" y="12"/>
                    <a:pt x="17" y="12"/>
                  </a:cubicBezTo>
                  <a:cubicBezTo>
                    <a:pt x="17" y="12"/>
                    <a:pt x="17" y="12"/>
                    <a:pt x="17" y="12"/>
                  </a:cubicBezTo>
                  <a:cubicBezTo>
                    <a:pt x="17" y="12"/>
                    <a:pt x="17" y="12"/>
                    <a:pt x="17" y="12"/>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4"/>
                    <a:pt x="17" y="14"/>
                    <a:pt x="17" y="14"/>
                  </a:cubicBezTo>
                  <a:cubicBezTo>
                    <a:pt x="17" y="14"/>
                    <a:pt x="17" y="14"/>
                    <a:pt x="17" y="14"/>
                  </a:cubicBezTo>
                  <a:cubicBezTo>
                    <a:pt x="17" y="14"/>
                    <a:pt x="17" y="14"/>
                    <a:pt x="17" y="14"/>
                  </a:cubicBezTo>
                  <a:cubicBezTo>
                    <a:pt x="17" y="15"/>
                    <a:pt x="17" y="15"/>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7"/>
                  </a:cubicBezTo>
                  <a:cubicBezTo>
                    <a:pt x="16" y="17"/>
                    <a:pt x="16" y="17"/>
                    <a:pt x="15" y="17"/>
                  </a:cubicBezTo>
                  <a:cubicBezTo>
                    <a:pt x="15" y="17"/>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2" y="18"/>
                    <a:pt x="12" y="18"/>
                  </a:cubicBezTo>
                  <a:cubicBezTo>
                    <a:pt x="12" y="18"/>
                    <a:pt x="12" y="18"/>
                    <a:pt x="12" y="18"/>
                  </a:cubicBezTo>
                  <a:cubicBezTo>
                    <a:pt x="12" y="18"/>
                    <a:pt x="12" y="18"/>
                    <a:pt x="12" y="18"/>
                  </a:cubicBezTo>
                  <a:cubicBezTo>
                    <a:pt x="12" y="17"/>
                    <a:pt x="12"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5"/>
                  </a:cubicBezTo>
                  <a:cubicBezTo>
                    <a:pt x="10" y="15"/>
                    <a:pt x="10" y="15"/>
                    <a:pt x="10" y="15"/>
                  </a:cubicBezTo>
                  <a:cubicBezTo>
                    <a:pt x="10" y="15"/>
                    <a:pt x="10" y="15"/>
                    <a:pt x="10"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3"/>
                    <a:pt x="9" y="13"/>
                    <a:pt x="9" y="13"/>
                  </a:cubicBezTo>
                  <a:cubicBezTo>
                    <a:pt x="9" y="13"/>
                    <a:pt x="9" y="13"/>
                    <a:pt x="9"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0"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0"/>
                  </a:cubicBezTo>
                  <a:cubicBezTo>
                    <a:pt x="12" y="10"/>
                    <a:pt x="12" y="10"/>
                    <a:pt x="12" y="10"/>
                  </a:cubicBezTo>
                  <a:cubicBezTo>
                    <a:pt x="12" y="10"/>
                    <a:pt x="12" y="10"/>
                    <a:pt x="12" y="10"/>
                  </a:cubicBezTo>
                  <a:cubicBezTo>
                    <a:pt x="12" y="10"/>
                    <a:pt x="12" y="10"/>
                    <a:pt x="12" y="10"/>
                  </a:cubicBezTo>
                  <a:cubicBezTo>
                    <a:pt x="12" y="10"/>
                    <a:pt x="12"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188" name="Group 187"/>
          <p:cNvGrpSpPr/>
          <p:nvPr/>
        </p:nvGrpSpPr>
        <p:grpSpPr>
          <a:xfrm>
            <a:off x="7796222" y="2354716"/>
            <a:ext cx="230375" cy="301347"/>
            <a:chOff x="-1890940" y="3843288"/>
            <a:chExt cx="502235" cy="656958"/>
          </a:xfrm>
          <a:solidFill>
            <a:schemeClr val="bg1"/>
          </a:solidFill>
        </p:grpSpPr>
        <p:sp>
          <p:nvSpPr>
            <p:cNvPr id="176" name="Freeform 65"/>
            <p:cNvSpPr>
              <a:spLocks noEditPoints="1"/>
            </p:cNvSpPr>
            <p:nvPr/>
          </p:nvSpPr>
          <p:spPr bwMode="auto">
            <a:xfrm>
              <a:off x="-1890940" y="3843288"/>
              <a:ext cx="502235" cy="656958"/>
            </a:xfrm>
            <a:custGeom>
              <a:avLst/>
              <a:gdLst>
                <a:gd name="T0" fmla="*/ 548 w 818"/>
                <a:gd name="T1" fmla="*/ 1070 h 1070"/>
                <a:gd name="T2" fmla="*/ 0 w 818"/>
                <a:gd name="T3" fmla="*/ 1070 h 1070"/>
                <a:gd name="T4" fmla="*/ 0 w 818"/>
                <a:gd name="T5" fmla="*/ 0 h 1070"/>
                <a:gd name="T6" fmla="*/ 818 w 818"/>
                <a:gd name="T7" fmla="*/ 0 h 1070"/>
                <a:gd name="T8" fmla="*/ 818 w 818"/>
                <a:gd name="T9" fmla="*/ 799 h 1070"/>
                <a:gd name="T10" fmla="*/ 548 w 818"/>
                <a:gd name="T11" fmla="*/ 1070 h 1070"/>
                <a:gd name="T12" fmla="*/ 43 w 818"/>
                <a:gd name="T13" fmla="*/ 1027 h 1070"/>
                <a:gd name="T14" fmla="*/ 529 w 818"/>
                <a:gd name="T15" fmla="*/ 1027 h 1070"/>
                <a:gd name="T16" fmla="*/ 775 w 818"/>
                <a:gd name="T17" fmla="*/ 781 h 1070"/>
                <a:gd name="T18" fmla="*/ 775 w 818"/>
                <a:gd name="T19" fmla="*/ 43 h 1070"/>
                <a:gd name="T20" fmla="*/ 43 w 818"/>
                <a:gd name="T21" fmla="*/ 43 h 1070"/>
                <a:gd name="T22" fmla="*/ 43 w 818"/>
                <a:gd name="T23" fmla="*/ 1027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1070">
                  <a:moveTo>
                    <a:pt x="548" y="1070"/>
                  </a:moveTo>
                  <a:lnTo>
                    <a:pt x="0" y="1070"/>
                  </a:lnTo>
                  <a:lnTo>
                    <a:pt x="0" y="0"/>
                  </a:lnTo>
                  <a:lnTo>
                    <a:pt x="818" y="0"/>
                  </a:lnTo>
                  <a:lnTo>
                    <a:pt x="818" y="799"/>
                  </a:lnTo>
                  <a:lnTo>
                    <a:pt x="548" y="1070"/>
                  </a:lnTo>
                  <a:close/>
                  <a:moveTo>
                    <a:pt x="43" y="1027"/>
                  </a:moveTo>
                  <a:lnTo>
                    <a:pt x="529" y="1027"/>
                  </a:lnTo>
                  <a:lnTo>
                    <a:pt x="775" y="781"/>
                  </a:lnTo>
                  <a:lnTo>
                    <a:pt x="775" y="43"/>
                  </a:lnTo>
                  <a:lnTo>
                    <a:pt x="43" y="43"/>
                  </a:lnTo>
                  <a:lnTo>
                    <a:pt x="43" y="1027"/>
                  </a:lnTo>
                  <a:close/>
                </a:path>
              </a:pathLst>
            </a:custGeom>
            <a:grpFill/>
            <a:ln>
              <a:solidFill>
                <a:srgbClr val="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77" name="Freeform 66"/>
            <p:cNvSpPr>
              <a:spLocks noEditPoints="1"/>
            </p:cNvSpPr>
            <p:nvPr/>
          </p:nvSpPr>
          <p:spPr bwMode="auto">
            <a:xfrm>
              <a:off x="-1573513" y="4314824"/>
              <a:ext cx="184808" cy="185422"/>
            </a:xfrm>
            <a:custGeom>
              <a:avLst/>
              <a:gdLst>
                <a:gd name="T0" fmla="*/ 3 w 49"/>
                <a:gd name="T1" fmla="*/ 49 h 49"/>
                <a:gd name="T2" fmla="*/ 2 w 49"/>
                <a:gd name="T3" fmla="*/ 49 h 49"/>
                <a:gd name="T4" fmla="*/ 0 w 49"/>
                <a:gd name="T5" fmla="*/ 45 h 49"/>
                <a:gd name="T6" fmla="*/ 0 w 49"/>
                <a:gd name="T7" fmla="*/ 3 h 49"/>
                <a:gd name="T8" fmla="*/ 3 w 49"/>
                <a:gd name="T9" fmla="*/ 0 h 49"/>
                <a:gd name="T10" fmla="*/ 45 w 49"/>
                <a:gd name="T11" fmla="*/ 0 h 49"/>
                <a:gd name="T12" fmla="*/ 49 w 49"/>
                <a:gd name="T13" fmla="*/ 2 h 49"/>
                <a:gd name="T14" fmla="*/ 48 w 49"/>
                <a:gd name="T15" fmla="*/ 6 h 49"/>
                <a:gd name="T16" fmla="*/ 6 w 49"/>
                <a:gd name="T17" fmla="*/ 48 h 49"/>
                <a:gd name="T18" fmla="*/ 3 w 49"/>
                <a:gd name="T19" fmla="*/ 49 h 49"/>
                <a:gd name="T20" fmla="*/ 7 w 49"/>
                <a:gd name="T21" fmla="*/ 7 h 49"/>
                <a:gd name="T22" fmla="*/ 7 w 49"/>
                <a:gd name="T23" fmla="*/ 36 h 49"/>
                <a:gd name="T24" fmla="*/ 37 w 49"/>
                <a:gd name="T25" fmla="*/ 7 h 49"/>
                <a:gd name="T26" fmla="*/ 7 w 49"/>
                <a:gd name="T2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3" y="49"/>
                  </a:moveTo>
                  <a:cubicBezTo>
                    <a:pt x="3" y="49"/>
                    <a:pt x="2" y="49"/>
                    <a:pt x="2" y="49"/>
                  </a:cubicBezTo>
                  <a:cubicBezTo>
                    <a:pt x="1" y="48"/>
                    <a:pt x="0" y="47"/>
                    <a:pt x="0" y="45"/>
                  </a:cubicBezTo>
                  <a:cubicBezTo>
                    <a:pt x="0" y="3"/>
                    <a:pt x="0" y="3"/>
                    <a:pt x="0" y="3"/>
                  </a:cubicBezTo>
                  <a:cubicBezTo>
                    <a:pt x="0" y="1"/>
                    <a:pt x="1" y="0"/>
                    <a:pt x="3" y="0"/>
                  </a:cubicBezTo>
                  <a:cubicBezTo>
                    <a:pt x="45" y="0"/>
                    <a:pt x="45" y="0"/>
                    <a:pt x="45" y="0"/>
                  </a:cubicBezTo>
                  <a:cubicBezTo>
                    <a:pt x="47" y="0"/>
                    <a:pt x="48" y="0"/>
                    <a:pt x="49" y="2"/>
                  </a:cubicBezTo>
                  <a:cubicBezTo>
                    <a:pt x="49" y="3"/>
                    <a:pt x="49" y="5"/>
                    <a:pt x="48" y="6"/>
                  </a:cubicBezTo>
                  <a:cubicBezTo>
                    <a:pt x="6" y="48"/>
                    <a:pt x="6" y="48"/>
                    <a:pt x="6" y="48"/>
                  </a:cubicBezTo>
                  <a:cubicBezTo>
                    <a:pt x="5" y="49"/>
                    <a:pt x="5" y="49"/>
                    <a:pt x="3" y="49"/>
                  </a:cubicBezTo>
                  <a:close/>
                  <a:moveTo>
                    <a:pt x="7" y="7"/>
                  </a:moveTo>
                  <a:cubicBezTo>
                    <a:pt x="7" y="36"/>
                    <a:pt x="7" y="36"/>
                    <a:pt x="7" y="36"/>
                  </a:cubicBezTo>
                  <a:cubicBezTo>
                    <a:pt x="37" y="7"/>
                    <a:pt x="37" y="7"/>
                    <a:pt x="37" y="7"/>
                  </a:cubicBezTo>
                  <a:lnTo>
                    <a:pt x="7" y="7"/>
                  </a:lnTo>
                  <a:close/>
                </a:path>
              </a:pathLst>
            </a:custGeom>
            <a:grpFill/>
            <a:ln>
              <a:solidFill>
                <a:srgbClr val="FFFFF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78" name="Rectangle 67"/>
            <p:cNvSpPr>
              <a:spLocks noChangeArrowheads="1"/>
            </p:cNvSpPr>
            <p:nvPr/>
          </p:nvSpPr>
          <p:spPr bwMode="auto">
            <a:xfrm>
              <a:off x="-1808053" y="3978977"/>
              <a:ext cx="336461" cy="30085"/>
            </a:xfrm>
            <a:prstGeom prst="rect">
              <a:avLst/>
            </a:prstGeom>
            <a:grpFill/>
            <a:ln>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79" name="Rectangle 68"/>
            <p:cNvSpPr>
              <a:spLocks noChangeArrowheads="1"/>
            </p:cNvSpPr>
            <p:nvPr/>
          </p:nvSpPr>
          <p:spPr bwMode="auto">
            <a:xfrm>
              <a:off x="-1808053" y="4077214"/>
              <a:ext cx="336461" cy="30085"/>
            </a:xfrm>
            <a:prstGeom prst="rect">
              <a:avLst/>
            </a:prstGeom>
            <a:grpFill/>
            <a:ln>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80" name="Rectangle 69"/>
            <p:cNvSpPr>
              <a:spLocks noChangeArrowheads="1"/>
            </p:cNvSpPr>
            <p:nvPr/>
          </p:nvSpPr>
          <p:spPr bwMode="auto">
            <a:xfrm>
              <a:off x="-1808053" y="4175451"/>
              <a:ext cx="336461" cy="30085"/>
            </a:xfrm>
            <a:prstGeom prst="rect">
              <a:avLst/>
            </a:prstGeom>
            <a:grpFill/>
            <a:ln>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189" name="Group 188"/>
          <p:cNvGrpSpPr/>
          <p:nvPr/>
        </p:nvGrpSpPr>
        <p:grpSpPr>
          <a:xfrm>
            <a:off x="856781" y="1706018"/>
            <a:ext cx="376200" cy="331144"/>
            <a:chOff x="-1437823" y="5187289"/>
            <a:chExt cx="733092" cy="645293"/>
          </a:xfrm>
          <a:solidFill>
            <a:schemeClr val="bg1"/>
          </a:solidFill>
        </p:grpSpPr>
        <p:sp>
          <p:nvSpPr>
            <p:cNvPr id="181" name="Freeform 70"/>
            <p:cNvSpPr>
              <a:spLocks noEditPoints="1"/>
            </p:cNvSpPr>
            <p:nvPr/>
          </p:nvSpPr>
          <p:spPr bwMode="auto">
            <a:xfrm>
              <a:off x="-1437823" y="5187289"/>
              <a:ext cx="733092" cy="645293"/>
            </a:xfrm>
            <a:custGeom>
              <a:avLst/>
              <a:gdLst>
                <a:gd name="T0" fmla="*/ 185 w 194"/>
                <a:gd name="T1" fmla="*/ 0 h 171"/>
                <a:gd name="T2" fmla="*/ 9 w 194"/>
                <a:gd name="T3" fmla="*/ 0 h 171"/>
                <a:gd name="T4" fmla="*/ 0 w 194"/>
                <a:gd name="T5" fmla="*/ 9 h 171"/>
                <a:gd name="T6" fmla="*/ 0 w 194"/>
                <a:gd name="T7" fmla="*/ 162 h 171"/>
                <a:gd name="T8" fmla="*/ 9 w 194"/>
                <a:gd name="T9" fmla="*/ 171 h 171"/>
                <a:gd name="T10" fmla="*/ 185 w 194"/>
                <a:gd name="T11" fmla="*/ 171 h 171"/>
                <a:gd name="T12" fmla="*/ 194 w 194"/>
                <a:gd name="T13" fmla="*/ 162 h 171"/>
                <a:gd name="T14" fmla="*/ 194 w 194"/>
                <a:gd name="T15" fmla="*/ 9 h 171"/>
                <a:gd name="T16" fmla="*/ 185 w 194"/>
                <a:gd name="T17" fmla="*/ 0 h 171"/>
                <a:gd name="T18" fmla="*/ 187 w 194"/>
                <a:gd name="T19" fmla="*/ 164 h 171"/>
                <a:gd name="T20" fmla="*/ 7 w 194"/>
                <a:gd name="T21" fmla="*/ 164 h 171"/>
                <a:gd name="T22" fmla="*/ 7 w 194"/>
                <a:gd name="T23" fmla="*/ 41 h 171"/>
                <a:gd name="T24" fmla="*/ 187 w 194"/>
                <a:gd name="T25" fmla="*/ 41 h 171"/>
                <a:gd name="T26" fmla="*/ 187 w 194"/>
                <a:gd name="T27" fmla="*/ 164 h 171"/>
                <a:gd name="T28" fmla="*/ 187 w 194"/>
                <a:gd name="T29" fmla="*/ 34 h 171"/>
                <a:gd name="T30" fmla="*/ 7 w 194"/>
                <a:gd name="T31" fmla="*/ 34 h 171"/>
                <a:gd name="T32" fmla="*/ 7 w 194"/>
                <a:gd name="T33" fmla="*/ 7 h 171"/>
                <a:gd name="T34" fmla="*/ 187 w 194"/>
                <a:gd name="T35" fmla="*/ 7 h 171"/>
                <a:gd name="T36" fmla="*/ 187 w 194"/>
                <a:gd name="T37"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171">
                  <a:moveTo>
                    <a:pt x="185" y="0"/>
                  </a:moveTo>
                  <a:cubicBezTo>
                    <a:pt x="9" y="0"/>
                    <a:pt x="9" y="0"/>
                    <a:pt x="9" y="0"/>
                  </a:cubicBezTo>
                  <a:cubicBezTo>
                    <a:pt x="4" y="0"/>
                    <a:pt x="0" y="4"/>
                    <a:pt x="0" y="9"/>
                  </a:cubicBezTo>
                  <a:cubicBezTo>
                    <a:pt x="0" y="162"/>
                    <a:pt x="0" y="162"/>
                    <a:pt x="0" y="162"/>
                  </a:cubicBezTo>
                  <a:cubicBezTo>
                    <a:pt x="0" y="167"/>
                    <a:pt x="4" y="171"/>
                    <a:pt x="9" y="171"/>
                  </a:cubicBezTo>
                  <a:cubicBezTo>
                    <a:pt x="185" y="171"/>
                    <a:pt x="185" y="171"/>
                    <a:pt x="185" y="171"/>
                  </a:cubicBezTo>
                  <a:cubicBezTo>
                    <a:pt x="190" y="171"/>
                    <a:pt x="194" y="167"/>
                    <a:pt x="194" y="162"/>
                  </a:cubicBezTo>
                  <a:cubicBezTo>
                    <a:pt x="194" y="9"/>
                    <a:pt x="194" y="9"/>
                    <a:pt x="194" y="9"/>
                  </a:cubicBezTo>
                  <a:cubicBezTo>
                    <a:pt x="194" y="4"/>
                    <a:pt x="190" y="0"/>
                    <a:pt x="185" y="0"/>
                  </a:cubicBezTo>
                  <a:close/>
                  <a:moveTo>
                    <a:pt x="187" y="164"/>
                  </a:moveTo>
                  <a:cubicBezTo>
                    <a:pt x="7" y="164"/>
                    <a:pt x="7" y="164"/>
                    <a:pt x="7" y="164"/>
                  </a:cubicBezTo>
                  <a:cubicBezTo>
                    <a:pt x="7" y="41"/>
                    <a:pt x="7" y="41"/>
                    <a:pt x="7" y="41"/>
                  </a:cubicBezTo>
                  <a:cubicBezTo>
                    <a:pt x="187" y="41"/>
                    <a:pt x="187" y="41"/>
                    <a:pt x="187" y="41"/>
                  </a:cubicBezTo>
                  <a:cubicBezTo>
                    <a:pt x="187" y="164"/>
                    <a:pt x="187" y="164"/>
                    <a:pt x="187" y="164"/>
                  </a:cubicBezTo>
                  <a:close/>
                  <a:moveTo>
                    <a:pt x="187" y="34"/>
                  </a:moveTo>
                  <a:cubicBezTo>
                    <a:pt x="7" y="34"/>
                    <a:pt x="7" y="34"/>
                    <a:pt x="7" y="34"/>
                  </a:cubicBezTo>
                  <a:cubicBezTo>
                    <a:pt x="7" y="7"/>
                    <a:pt x="7" y="7"/>
                    <a:pt x="7" y="7"/>
                  </a:cubicBezTo>
                  <a:cubicBezTo>
                    <a:pt x="187" y="7"/>
                    <a:pt x="187" y="7"/>
                    <a:pt x="187" y="7"/>
                  </a:cubicBezTo>
                  <a:cubicBezTo>
                    <a:pt x="187" y="34"/>
                    <a:pt x="187" y="34"/>
                    <a:pt x="187"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71"/>
            <p:cNvSpPr>
              <a:spLocks noChangeArrowheads="1"/>
            </p:cNvSpPr>
            <p:nvPr/>
          </p:nvSpPr>
          <p:spPr bwMode="auto">
            <a:xfrm>
              <a:off x="-1350638" y="5243776"/>
              <a:ext cx="41751" cy="4113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72"/>
            <p:cNvSpPr>
              <a:spLocks noChangeArrowheads="1"/>
            </p:cNvSpPr>
            <p:nvPr/>
          </p:nvSpPr>
          <p:spPr bwMode="auto">
            <a:xfrm>
              <a:off x="-1252401" y="5243776"/>
              <a:ext cx="41751" cy="4113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73"/>
            <p:cNvSpPr>
              <a:spLocks noChangeArrowheads="1"/>
            </p:cNvSpPr>
            <p:nvPr/>
          </p:nvSpPr>
          <p:spPr bwMode="auto">
            <a:xfrm>
              <a:off x="-1154164" y="5243776"/>
              <a:ext cx="41751" cy="4113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4"/>
            <p:cNvSpPr>
              <a:spLocks/>
            </p:cNvSpPr>
            <p:nvPr/>
          </p:nvSpPr>
          <p:spPr bwMode="auto">
            <a:xfrm>
              <a:off x="-1222316" y="5470334"/>
              <a:ext cx="117270" cy="207525"/>
            </a:xfrm>
            <a:custGeom>
              <a:avLst/>
              <a:gdLst>
                <a:gd name="T0" fmla="*/ 1 w 31"/>
                <a:gd name="T1" fmla="*/ 54 h 55"/>
                <a:gd name="T2" fmla="*/ 6 w 31"/>
                <a:gd name="T3" fmla="*/ 54 h 55"/>
                <a:gd name="T4" fmla="*/ 30 w 31"/>
                <a:gd name="T5" fmla="*/ 30 h 55"/>
                <a:gd name="T6" fmla="*/ 30 w 31"/>
                <a:gd name="T7" fmla="*/ 25 h 55"/>
                <a:gd name="T8" fmla="*/ 6 w 31"/>
                <a:gd name="T9" fmla="*/ 1 h 55"/>
                <a:gd name="T10" fmla="*/ 4 w 31"/>
                <a:gd name="T11" fmla="*/ 0 h 55"/>
                <a:gd name="T12" fmla="*/ 1 w 31"/>
                <a:gd name="T13" fmla="*/ 1 h 55"/>
                <a:gd name="T14" fmla="*/ 1 w 31"/>
                <a:gd name="T15" fmla="*/ 6 h 55"/>
                <a:gd name="T16" fmla="*/ 23 w 31"/>
                <a:gd name="T17" fmla="*/ 27 h 55"/>
                <a:gd name="T18" fmla="*/ 1 w 31"/>
                <a:gd name="T19" fmla="*/ 49 h 55"/>
                <a:gd name="T20" fmla="*/ 1 w 31"/>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5">
                  <a:moveTo>
                    <a:pt x="1" y="54"/>
                  </a:moveTo>
                  <a:cubicBezTo>
                    <a:pt x="3" y="55"/>
                    <a:pt x="5" y="55"/>
                    <a:pt x="6" y="54"/>
                  </a:cubicBezTo>
                  <a:cubicBezTo>
                    <a:pt x="6" y="54"/>
                    <a:pt x="29" y="30"/>
                    <a:pt x="30" y="30"/>
                  </a:cubicBezTo>
                  <a:cubicBezTo>
                    <a:pt x="31" y="29"/>
                    <a:pt x="31" y="27"/>
                    <a:pt x="30" y="25"/>
                  </a:cubicBezTo>
                  <a:cubicBezTo>
                    <a:pt x="30" y="25"/>
                    <a:pt x="16" y="11"/>
                    <a:pt x="6" y="1"/>
                  </a:cubicBezTo>
                  <a:cubicBezTo>
                    <a:pt x="5" y="0"/>
                    <a:pt x="5" y="0"/>
                    <a:pt x="4" y="0"/>
                  </a:cubicBezTo>
                  <a:cubicBezTo>
                    <a:pt x="3" y="0"/>
                    <a:pt x="2" y="0"/>
                    <a:pt x="1" y="1"/>
                  </a:cubicBezTo>
                  <a:cubicBezTo>
                    <a:pt x="0" y="2"/>
                    <a:pt x="0" y="5"/>
                    <a:pt x="1" y="6"/>
                  </a:cubicBezTo>
                  <a:cubicBezTo>
                    <a:pt x="23" y="27"/>
                    <a:pt x="23" y="27"/>
                    <a:pt x="23" y="27"/>
                  </a:cubicBezTo>
                  <a:cubicBezTo>
                    <a:pt x="1" y="49"/>
                    <a:pt x="1" y="49"/>
                    <a:pt x="1" y="49"/>
                  </a:cubicBezTo>
                  <a:cubicBezTo>
                    <a:pt x="0" y="50"/>
                    <a:pt x="0" y="52"/>
                    <a:pt x="1"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5"/>
            <p:cNvSpPr>
              <a:spLocks/>
            </p:cNvSpPr>
            <p:nvPr/>
          </p:nvSpPr>
          <p:spPr bwMode="auto">
            <a:xfrm>
              <a:off x="-1089697" y="5651458"/>
              <a:ext cx="154723" cy="26401"/>
            </a:xfrm>
            <a:custGeom>
              <a:avLst/>
              <a:gdLst>
                <a:gd name="T0" fmla="*/ 4 w 41"/>
                <a:gd name="T1" fmla="*/ 7 h 7"/>
                <a:gd name="T2" fmla="*/ 37 w 41"/>
                <a:gd name="T3" fmla="*/ 7 h 7"/>
                <a:gd name="T4" fmla="*/ 41 w 41"/>
                <a:gd name="T5" fmla="*/ 3 h 7"/>
                <a:gd name="T6" fmla="*/ 37 w 41"/>
                <a:gd name="T7" fmla="*/ 0 h 7"/>
                <a:gd name="T8" fmla="*/ 4 w 41"/>
                <a:gd name="T9" fmla="*/ 0 h 7"/>
                <a:gd name="T10" fmla="*/ 0 w 41"/>
                <a:gd name="T11" fmla="*/ 3 h 7"/>
                <a:gd name="T12" fmla="*/ 4 w 4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4" y="7"/>
                  </a:moveTo>
                  <a:cubicBezTo>
                    <a:pt x="37" y="7"/>
                    <a:pt x="37" y="7"/>
                    <a:pt x="37" y="7"/>
                  </a:cubicBezTo>
                  <a:cubicBezTo>
                    <a:pt x="39" y="7"/>
                    <a:pt x="41" y="5"/>
                    <a:pt x="41" y="3"/>
                  </a:cubicBezTo>
                  <a:cubicBezTo>
                    <a:pt x="41" y="1"/>
                    <a:pt x="39" y="0"/>
                    <a:pt x="37" y="0"/>
                  </a:cubicBezTo>
                  <a:cubicBezTo>
                    <a:pt x="4" y="0"/>
                    <a:pt x="4" y="0"/>
                    <a:pt x="4" y="0"/>
                  </a:cubicBezTo>
                  <a:cubicBezTo>
                    <a:pt x="2" y="0"/>
                    <a:pt x="0" y="1"/>
                    <a:pt x="0" y="3"/>
                  </a:cubicBezTo>
                  <a:cubicBezTo>
                    <a:pt x="0" y="5"/>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1" name="Rectangle 190"/>
          <p:cNvSpPr/>
          <p:nvPr/>
        </p:nvSpPr>
        <p:spPr>
          <a:xfrm>
            <a:off x="2792874" y="1613752"/>
            <a:ext cx="1358066" cy="1078176"/>
          </a:xfrm>
          <a:prstGeom prst="rect">
            <a:avLst/>
          </a:prstGeom>
          <a:solidFill>
            <a:srgbClr val="177D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smtClean="0">
                <a:latin typeface="Arial" panose="020B0604020202020204" pitchFamily="34" charset="0"/>
                <a:cs typeface="Arial" panose="020B0604020202020204" pitchFamily="34" charset="0"/>
              </a:rPr>
              <a:t>Docker Trusted Registry</a:t>
            </a:r>
            <a:endParaRPr lang="en-US" sz="1200" b="1" dirty="0">
              <a:latin typeface="Arial" panose="020B0604020202020204" pitchFamily="34" charset="0"/>
              <a:cs typeface="Arial" panose="020B0604020202020204" pitchFamily="34" charset="0"/>
            </a:endParaRPr>
          </a:p>
        </p:txBody>
      </p:sp>
      <p:grpSp>
        <p:nvGrpSpPr>
          <p:cNvPr id="105" name="Group 104"/>
          <p:cNvGrpSpPr/>
          <p:nvPr/>
        </p:nvGrpSpPr>
        <p:grpSpPr>
          <a:xfrm>
            <a:off x="3298019" y="1726576"/>
            <a:ext cx="414997" cy="352811"/>
            <a:chOff x="620713" y="2868613"/>
            <a:chExt cx="646113" cy="639763"/>
          </a:xfrm>
          <a:noFill/>
        </p:grpSpPr>
        <p:sp>
          <p:nvSpPr>
            <p:cNvPr id="108" name="Freeform 5"/>
            <p:cNvSpPr>
              <a:spLocks noEditPoints="1"/>
            </p:cNvSpPr>
            <p:nvPr/>
          </p:nvSpPr>
          <p:spPr bwMode="auto">
            <a:xfrm>
              <a:off x="620713" y="2868613"/>
              <a:ext cx="646113" cy="639763"/>
            </a:xfrm>
            <a:custGeom>
              <a:avLst/>
              <a:gdLst>
                <a:gd name="T0" fmla="*/ 18 w 117"/>
                <a:gd name="T1" fmla="*/ 48 h 116"/>
                <a:gd name="T2" fmla="*/ 18 w 117"/>
                <a:gd name="T3" fmla="*/ 82 h 116"/>
                <a:gd name="T4" fmla="*/ 18 w 117"/>
                <a:gd name="T5" fmla="*/ 82 h 116"/>
                <a:gd name="T6" fmla="*/ 98 w 117"/>
                <a:gd name="T7" fmla="*/ 82 h 116"/>
                <a:gd name="T8" fmla="*/ 98 w 117"/>
                <a:gd name="T9" fmla="*/ 48 h 116"/>
                <a:gd name="T10" fmla="*/ 18 w 117"/>
                <a:gd name="T11" fmla="*/ 48 h 116"/>
                <a:gd name="T12" fmla="*/ 18 w 117"/>
                <a:gd name="T13" fmla="*/ 33 h 116"/>
                <a:gd name="T14" fmla="*/ 18 w 117"/>
                <a:gd name="T15" fmla="*/ 5 h 116"/>
                <a:gd name="T16" fmla="*/ 13 w 117"/>
                <a:gd name="T17" fmla="*/ 0 h 116"/>
                <a:gd name="T18" fmla="*/ 5 w 117"/>
                <a:gd name="T19" fmla="*/ 0 h 116"/>
                <a:gd name="T20" fmla="*/ 0 w 117"/>
                <a:gd name="T21" fmla="*/ 5 h 116"/>
                <a:gd name="T22" fmla="*/ 0 w 117"/>
                <a:gd name="T23" fmla="*/ 112 h 116"/>
                <a:gd name="T24" fmla="*/ 5 w 117"/>
                <a:gd name="T25" fmla="*/ 116 h 116"/>
                <a:gd name="T26" fmla="*/ 13 w 117"/>
                <a:gd name="T27" fmla="*/ 116 h 116"/>
                <a:gd name="T28" fmla="*/ 18 w 117"/>
                <a:gd name="T29" fmla="*/ 112 h 116"/>
                <a:gd name="T30" fmla="*/ 18 w 117"/>
                <a:gd name="T31" fmla="*/ 96 h 116"/>
                <a:gd name="T32" fmla="*/ 98 w 117"/>
                <a:gd name="T33" fmla="*/ 96 h 116"/>
                <a:gd name="T34" fmla="*/ 98 w 117"/>
                <a:gd name="T35" fmla="*/ 112 h 116"/>
                <a:gd name="T36" fmla="*/ 104 w 117"/>
                <a:gd name="T37" fmla="*/ 116 h 116"/>
                <a:gd name="T38" fmla="*/ 112 w 117"/>
                <a:gd name="T39" fmla="*/ 116 h 116"/>
                <a:gd name="T40" fmla="*/ 117 w 117"/>
                <a:gd name="T41" fmla="*/ 112 h 116"/>
                <a:gd name="T42" fmla="*/ 117 w 117"/>
                <a:gd name="T43" fmla="*/ 5 h 116"/>
                <a:gd name="T44" fmla="*/ 112 w 117"/>
                <a:gd name="T45" fmla="*/ 0 h 116"/>
                <a:gd name="T46" fmla="*/ 104 w 117"/>
                <a:gd name="T47" fmla="*/ 0 h 116"/>
                <a:gd name="T48" fmla="*/ 98 w 117"/>
                <a:gd name="T49" fmla="*/ 5 h 116"/>
                <a:gd name="T50" fmla="*/ 98 w 117"/>
                <a:gd name="T51" fmla="*/ 33 h 116"/>
                <a:gd name="T52" fmla="*/ 18 w 117"/>
                <a:gd name="T53"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6">
                  <a:moveTo>
                    <a:pt x="18" y="48"/>
                  </a:moveTo>
                  <a:cubicBezTo>
                    <a:pt x="18" y="82"/>
                    <a:pt x="18" y="82"/>
                    <a:pt x="18" y="82"/>
                  </a:cubicBezTo>
                  <a:cubicBezTo>
                    <a:pt x="18" y="82"/>
                    <a:pt x="18" y="82"/>
                    <a:pt x="18" y="82"/>
                  </a:cubicBezTo>
                  <a:cubicBezTo>
                    <a:pt x="98" y="82"/>
                    <a:pt x="98" y="82"/>
                    <a:pt x="98" y="82"/>
                  </a:cubicBezTo>
                  <a:cubicBezTo>
                    <a:pt x="98" y="48"/>
                    <a:pt x="98" y="48"/>
                    <a:pt x="98" y="48"/>
                  </a:cubicBezTo>
                  <a:lnTo>
                    <a:pt x="18" y="48"/>
                  </a:lnTo>
                  <a:close/>
                  <a:moveTo>
                    <a:pt x="18" y="33"/>
                  </a:moveTo>
                  <a:cubicBezTo>
                    <a:pt x="18" y="5"/>
                    <a:pt x="18" y="5"/>
                    <a:pt x="18" y="5"/>
                  </a:cubicBezTo>
                  <a:cubicBezTo>
                    <a:pt x="18" y="2"/>
                    <a:pt x="16" y="0"/>
                    <a:pt x="13" y="0"/>
                  </a:cubicBezTo>
                  <a:cubicBezTo>
                    <a:pt x="5" y="0"/>
                    <a:pt x="5" y="0"/>
                    <a:pt x="5" y="0"/>
                  </a:cubicBezTo>
                  <a:cubicBezTo>
                    <a:pt x="2" y="0"/>
                    <a:pt x="0" y="2"/>
                    <a:pt x="0" y="5"/>
                  </a:cubicBezTo>
                  <a:cubicBezTo>
                    <a:pt x="0" y="112"/>
                    <a:pt x="0" y="112"/>
                    <a:pt x="0" y="112"/>
                  </a:cubicBezTo>
                  <a:cubicBezTo>
                    <a:pt x="0" y="114"/>
                    <a:pt x="2" y="116"/>
                    <a:pt x="5" y="116"/>
                  </a:cubicBezTo>
                  <a:cubicBezTo>
                    <a:pt x="13" y="116"/>
                    <a:pt x="13" y="116"/>
                    <a:pt x="13" y="116"/>
                  </a:cubicBezTo>
                  <a:cubicBezTo>
                    <a:pt x="16" y="116"/>
                    <a:pt x="18" y="114"/>
                    <a:pt x="18" y="112"/>
                  </a:cubicBezTo>
                  <a:cubicBezTo>
                    <a:pt x="18" y="96"/>
                    <a:pt x="18" y="96"/>
                    <a:pt x="18" y="96"/>
                  </a:cubicBezTo>
                  <a:cubicBezTo>
                    <a:pt x="98" y="96"/>
                    <a:pt x="98" y="96"/>
                    <a:pt x="98" y="96"/>
                  </a:cubicBezTo>
                  <a:cubicBezTo>
                    <a:pt x="98" y="112"/>
                    <a:pt x="98" y="112"/>
                    <a:pt x="98" y="112"/>
                  </a:cubicBezTo>
                  <a:cubicBezTo>
                    <a:pt x="98" y="114"/>
                    <a:pt x="101" y="116"/>
                    <a:pt x="104" y="116"/>
                  </a:cubicBezTo>
                  <a:cubicBezTo>
                    <a:pt x="112" y="116"/>
                    <a:pt x="112" y="116"/>
                    <a:pt x="112" y="116"/>
                  </a:cubicBezTo>
                  <a:cubicBezTo>
                    <a:pt x="115" y="116"/>
                    <a:pt x="117" y="114"/>
                    <a:pt x="117" y="112"/>
                  </a:cubicBezTo>
                  <a:cubicBezTo>
                    <a:pt x="117" y="5"/>
                    <a:pt x="117" y="5"/>
                    <a:pt x="117" y="5"/>
                  </a:cubicBezTo>
                  <a:cubicBezTo>
                    <a:pt x="117" y="2"/>
                    <a:pt x="115" y="0"/>
                    <a:pt x="112" y="0"/>
                  </a:cubicBezTo>
                  <a:cubicBezTo>
                    <a:pt x="104" y="0"/>
                    <a:pt x="104" y="0"/>
                    <a:pt x="104" y="0"/>
                  </a:cubicBezTo>
                  <a:cubicBezTo>
                    <a:pt x="101" y="0"/>
                    <a:pt x="98" y="2"/>
                    <a:pt x="98" y="5"/>
                  </a:cubicBezTo>
                  <a:cubicBezTo>
                    <a:pt x="98" y="33"/>
                    <a:pt x="98" y="33"/>
                    <a:pt x="98" y="33"/>
                  </a:cubicBezTo>
                  <a:lnTo>
                    <a:pt x="18" y="33"/>
                  </a:lnTo>
                  <a:close/>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6"/>
            <p:cNvSpPr>
              <a:spLocks/>
            </p:cNvSpPr>
            <p:nvPr/>
          </p:nvSpPr>
          <p:spPr bwMode="auto">
            <a:xfrm>
              <a:off x="730251" y="2901951"/>
              <a:ext cx="100013" cy="142875"/>
            </a:xfrm>
            <a:custGeom>
              <a:avLst/>
              <a:gdLst>
                <a:gd name="T0" fmla="*/ 0 w 18"/>
                <a:gd name="T1" fmla="*/ 0 h 26"/>
                <a:gd name="T2" fmla="*/ 16 w 18"/>
                <a:gd name="T3" fmla="*/ 0 h 26"/>
                <a:gd name="T4" fmla="*/ 18 w 18"/>
                <a:gd name="T5" fmla="*/ 2 h 26"/>
                <a:gd name="T6" fmla="*/ 18 w 18"/>
                <a:gd name="T7" fmla="*/ 26 h 26"/>
              </a:gdLst>
              <a:ahLst/>
              <a:cxnLst>
                <a:cxn ang="0">
                  <a:pos x="T0" y="T1"/>
                </a:cxn>
                <a:cxn ang="0">
                  <a:pos x="T2" y="T3"/>
                </a:cxn>
                <a:cxn ang="0">
                  <a:pos x="T4" y="T5"/>
                </a:cxn>
                <a:cxn ang="0">
                  <a:pos x="T6" y="T7"/>
                </a:cxn>
              </a:cxnLst>
              <a:rect l="0" t="0" r="r" b="b"/>
              <a:pathLst>
                <a:path w="18" h="26">
                  <a:moveTo>
                    <a:pt x="0" y="0"/>
                  </a:moveTo>
                  <a:cubicBezTo>
                    <a:pt x="16" y="0"/>
                    <a:pt x="16" y="0"/>
                    <a:pt x="16" y="0"/>
                  </a:cubicBezTo>
                  <a:cubicBezTo>
                    <a:pt x="17" y="0"/>
                    <a:pt x="18" y="1"/>
                    <a:pt x="18" y="2"/>
                  </a:cubicBezTo>
                  <a:cubicBezTo>
                    <a:pt x="18" y="26"/>
                    <a:pt x="18" y="26"/>
                    <a:pt x="18" y="26"/>
                  </a:cubicBez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946151" y="2901951"/>
              <a:ext cx="214313" cy="142875"/>
            </a:xfrm>
            <a:custGeom>
              <a:avLst/>
              <a:gdLst>
                <a:gd name="T0" fmla="*/ 0 w 39"/>
                <a:gd name="T1" fmla="*/ 26 h 26"/>
                <a:gd name="T2" fmla="*/ 0 w 39"/>
                <a:gd name="T3" fmla="*/ 2 h 26"/>
                <a:gd name="T4" fmla="*/ 2 w 39"/>
                <a:gd name="T5" fmla="*/ 0 h 26"/>
                <a:gd name="T6" fmla="*/ 39 w 39"/>
                <a:gd name="T7" fmla="*/ 0 h 26"/>
              </a:gdLst>
              <a:ahLst/>
              <a:cxnLst>
                <a:cxn ang="0">
                  <a:pos x="T0" y="T1"/>
                </a:cxn>
                <a:cxn ang="0">
                  <a:pos x="T2" y="T3"/>
                </a:cxn>
                <a:cxn ang="0">
                  <a:pos x="T4" y="T5"/>
                </a:cxn>
                <a:cxn ang="0">
                  <a:pos x="T6" y="T7"/>
                </a:cxn>
              </a:cxnLst>
              <a:rect l="0" t="0" r="r" b="b"/>
              <a:pathLst>
                <a:path w="39" h="26">
                  <a:moveTo>
                    <a:pt x="0" y="26"/>
                  </a:moveTo>
                  <a:cubicBezTo>
                    <a:pt x="0" y="2"/>
                    <a:pt x="0" y="2"/>
                    <a:pt x="0" y="2"/>
                  </a:cubicBezTo>
                  <a:cubicBezTo>
                    <a:pt x="0" y="1"/>
                    <a:pt x="1" y="0"/>
                    <a:pt x="2" y="0"/>
                  </a:cubicBezTo>
                  <a:cubicBezTo>
                    <a:pt x="39" y="0"/>
                    <a:pt x="39" y="0"/>
                    <a:pt x="39" y="0"/>
                  </a:cubicBez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 name="Line 8"/>
            <p:cNvSpPr>
              <a:spLocks noChangeShapeType="1"/>
            </p:cNvSpPr>
            <p:nvPr/>
          </p:nvSpPr>
          <p:spPr bwMode="auto">
            <a:xfrm>
              <a:off x="830263" y="3133726"/>
              <a:ext cx="0" cy="176213"/>
            </a:xfrm>
            <a:prstGeom prst="line">
              <a:avLst/>
            </a:pr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 name="Line 9"/>
            <p:cNvSpPr>
              <a:spLocks noChangeShapeType="1"/>
            </p:cNvSpPr>
            <p:nvPr/>
          </p:nvSpPr>
          <p:spPr bwMode="auto">
            <a:xfrm>
              <a:off x="939801" y="3133726"/>
              <a:ext cx="0" cy="176213"/>
            </a:xfrm>
            <a:prstGeom prst="line">
              <a:avLst/>
            </a:pr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Line 10"/>
            <p:cNvSpPr>
              <a:spLocks noChangeShapeType="1"/>
            </p:cNvSpPr>
            <p:nvPr/>
          </p:nvSpPr>
          <p:spPr bwMode="auto">
            <a:xfrm>
              <a:off x="1050926" y="3133726"/>
              <a:ext cx="0" cy="176213"/>
            </a:xfrm>
            <a:prstGeom prst="line">
              <a:avLst/>
            </a:pr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 name="Line 11"/>
            <p:cNvSpPr>
              <a:spLocks noChangeShapeType="1"/>
            </p:cNvSpPr>
            <p:nvPr/>
          </p:nvSpPr>
          <p:spPr bwMode="auto">
            <a:xfrm>
              <a:off x="1050926" y="2901951"/>
              <a:ext cx="0" cy="147638"/>
            </a:xfrm>
            <a:prstGeom prst="line">
              <a:avLst/>
            </a:pr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30" name="Rectangle 329"/>
          <p:cNvSpPr/>
          <p:nvPr/>
        </p:nvSpPr>
        <p:spPr>
          <a:xfrm>
            <a:off x="2542384" y="3959849"/>
            <a:ext cx="3271481" cy="634559"/>
          </a:xfrm>
          <a:prstGeom prst="rect">
            <a:avLst/>
          </a:prstGeom>
          <a:solidFill>
            <a:srgbClr val="394D54"/>
          </a:solidFill>
          <a:ln w="12700">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n-US" sz="1100" dirty="0" smtClean="0">
              <a:latin typeface="Arial" panose="020B0604020202020204" pitchFamily="34" charset="0"/>
              <a:cs typeface="Arial" panose="020B0604020202020204" pitchFamily="34" charset="0"/>
            </a:endParaRPr>
          </a:p>
        </p:txBody>
      </p:sp>
      <p:sp>
        <p:nvSpPr>
          <p:cNvPr id="331" name="Shape 1057"/>
          <p:cNvSpPr/>
          <p:nvPr/>
        </p:nvSpPr>
        <p:spPr>
          <a:xfrm>
            <a:off x="4843711" y="4084279"/>
            <a:ext cx="499930" cy="310733"/>
          </a:xfrm>
          <a:custGeom>
            <a:avLst/>
            <a:gdLst/>
            <a:ahLst/>
            <a:cxnLst/>
            <a:rect l="0" t="0" r="0" b="0"/>
            <a:pathLst>
              <a:path w="120000" h="120000" extrusionOk="0">
                <a:moveTo>
                  <a:pt x="67475" y="120000"/>
                </a:moveTo>
                <a:lnTo>
                  <a:pt x="67475" y="120000"/>
                </a:lnTo>
                <a:lnTo>
                  <a:pt x="64875" y="119797"/>
                </a:lnTo>
                <a:lnTo>
                  <a:pt x="62405" y="119189"/>
                </a:lnTo>
                <a:lnTo>
                  <a:pt x="60065" y="118378"/>
                </a:lnTo>
                <a:lnTo>
                  <a:pt x="57984" y="117364"/>
                </a:lnTo>
                <a:lnTo>
                  <a:pt x="56034" y="116148"/>
                </a:lnTo>
                <a:lnTo>
                  <a:pt x="54344" y="114932"/>
                </a:lnTo>
                <a:lnTo>
                  <a:pt x="51614" y="112500"/>
                </a:lnTo>
                <a:lnTo>
                  <a:pt x="51614" y="112500"/>
                </a:lnTo>
                <a:lnTo>
                  <a:pt x="50314" y="113716"/>
                </a:lnTo>
                <a:lnTo>
                  <a:pt x="49144" y="114932"/>
                </a:lnTo>
                <a:lnTo>
                  <a:pt x="47713" y="115945"/>
                </a:lnTo>
                <a:lnTo>
                  <a:pt x="46413" y="116554"/>
                </a:lnTo>
                <a:lnTo>
                  <a:pt x="44983" y="117364"/>
                </a:lnTo>
                <a:lnTo>
                  <a:pt x="43423" y="117770"/>
                </a:lnTo>
                <a:lnTo>
                  <a:pt x="41993" y="118175"/>
                </a:lnTo>
                <a:lnTo>
                  <a:pt x="40563" y="118378"/>
                </a:lnTo>
                <a:lnTo>
                  <a:pt x="40563" y="118378"/>
                </a:lnTo>
                <a:lnTo>
                  <a:pt x="38873" y="118175"/>
                </a:lnTo>
                <a:lnTo>
                  <a:pt x="37183" y="117770"/>
                </a:lnTo>
                <a:lnTo>
                  <a:pt x="35622" y="117364"/>
                </a:lnTo>
                <a:lnTo>
                  <a:pt x="34062" y="116351"/>
                </a:lnTo>
                <a:lnTo>
                  <a:pt x="32502" y="115540"/>
                </a:lnTo>
                <a:lnTo>
                  <a:pt x="31072" y="114324"/>
                </a:lnTo>
                <a:lnTo>
                  <a:pt x="29772" y="113108"/>
                </a:lnTo>
                <a:lnTo>
                  <a:pt x="28472" y="111283"/>
                </a:lnTo>
                <a:lnTo>
                  <a:pt x="28472" y="111283"/>
                </a:lnTo>
                <a:lnTo>
                  <a:pt x="26002" y="112094"/>
                </a:lnTo>
                <a:lnTo>
                  <a:pt x="23661" y="112094"/>
                </a:lnTo>
                <a:lnTo>
                  <a:pt x="23661" y="112094"/>
                </a:lnTo>
                <a:lnTo>
                  <a:pt x="21321" y="112094"/>
                </a:lnTo>
                <a:lnTo>
                  <a:pt x="18981" y="111283"/>
                </a:lnTo>
                <a:lnTo>
                  <a:pt x="16641" y="110472"/>
                </a:lnTo>
                <a:lnTo>
                  <a:pt x="14431" y="109256"/>
                </a:lnTo>
                <a:lnTo>
                  <a:pt x="12351" y="107837"/>
                </a:lnTo>
                <a:lnTo>
                  <a:pt x="10530" y="105810"/>
                </a:lnTo>
                <a:lnTo>
                  <a:pt x="8580" y="103581"/>
                </a:lnTo>
                <a:lnTo>
                  <a:pt x="6890" y="101351"/>
                </a:lnTo>
                <a:lnTo>
                  <a:pt x="5330" y="98716"/>
                </a:lnTo>
                <a:lnTo>
                  <a:pt x="4030" y="95675"/>
                </a:lnTo>
                <a:lnTo>
                  <a:pt x="2990" y="92837"/>
                </a:lnTo>
                <a:lnTo>
                  <a:pt x="1820" y="89594"/>
                </a:lnTo>
                <a:lnTo>
                  <a:pt x="1040" y="86148"/>
                </a:lnTo>
                <a:lnTo>
                  <a:pt x="520" y="82500"/>
                </a:lnTo>
                <a:lnTo>
                  <a:pt x="130" y="79054"/>
                </a:lnTo>
                <a:lnTo>
                  <a:pt x="0" y="75405"/>
                </a:lnTo>
                <a:lnTo>
                  <a:pt x="0" y="75405"/>
                </a:lnTo>
                <a:lnTo>
                  <a:pt x="0" y="72162"/>
                </a:lnTo>
                <a:lnTo>
                  <a:pt x="260" y="69527"/>
                </a:lnTo>
                <a:lnTo>
                  <a:pt x="650" y="66689"/>
                </a:lnTo>
                <a:lnTo>
                  <a:pt x="1040" y="64054"/>
                </a:lnTo>
                <a:lnTo>
                  <a:pt x="1690" y="61418"/>
                </a:lnTo>
                <a:lnTo>
                  <a:pt x="2470" y="58783"/>
                </a:lnTo>
                <a:lnTo>
                  <a:pt x="3380" y="56351"/>
                </a:lnTo>
                <a:lnTo>
                  <a:pt x="4290" y="53918"/>
                </a:lnTo>
                <a:lnTo>
                  <a:pt x="5330" y="51891"/>
                </a:lnTo>
                <a:lnTo>
                  <a:pt x="6630" y="49662"/>
                </a:lnTo>
                <a:lnTo>
                  <a:pt x="7800" y="47837"/>
                </a:lnTo>
                <a:lnTo>
                  <a:pt x="9230" y="45810"/>
                </a:lnTo>
                <a:lnTo>
                  <a:pt x="10790" y="44391"/>
                </a:lnTo>
                <a:lnTo>
                  <a:pt x="12351" y="42972"/>
                </a:lnTo>
                <a:lnTo>
                  <a:pt x="14041" y="41554"/>
                </a:lnTo>
                <a:lnTo>
                  <a:pt x="15731" y="40540"/>
                </a:lnTo>
                <a:lnTo>
                  <a:pt x="15731" y="40540"/>
                </a:lnTo>
                <a:lnTo>
                  <a:pt x="16381" y="38108"/>
                </a:lnTo>
                <a:lnTo>
                  <a:pt x="17161" y="35675"/>
                </a:lnTo>
                <a:lnTo>
                  <a:pt x="18071" y="33445"/>
                </a:lnTo>
                <a:lnTo>
                  <a:pt x="18981" y="31418"/>
                </a:lnTo>
                <a:lnTo>
                  <a:pt x="20021" y="29189"/>
                </a:lnTo>
                <a:lnTo>
                  <a:pt x="21061" y="27567"/>
                </a:lnTo>
                <a:lnTo>
                  <a:pt x="22361" y="25743"/>
                </a:lnTo>
                <a:lnTo>
                  <a:pt x="23661" y="24324"/>
                </a:lnTo>
                <a:lnTo>
                  <a:pt x="25092" y="22702"/>
                </a:lnTo>
                <a:lnTo>
                  <a:pt x="26652" y="21689"/>
                </a:lnTo>
                <a:lnTo>
                  <a:pt x="28082" y="20472"/>
                </a:lnTo>
                <a:lnTo>
                  <a:pt x="29772" y="19662"/>
                </a:lnTo>
                <a:lnTo>
                  <a:pt x="31332" y="19054"/>
                </a:lnTo>
                <a:lnTo>
                  <a:pt x="33022" y="18445"/>
                </a:lnTo>
                <a:lnTo>
                  <a:pt x="34712" y="18040"/>
                </a:lnTo>
                <a:lnTo>
                  <a:pt x="36403" y="18040"/>
                </a:lnTo>
                <a:lnTo>
                  <a:pt x="36403" y="18040"/>
                </a:lnTo>
                <a:lnTo>
                  <a:pt x="38093" y="18040"/>
                </a:lnTo>
                <a:lnTo>
                  <a:pt x="39913" y="18445"/>
                </a:lnTo>
                <a:lnTo>
                  <a:pt x="39913" y="18445"/>
                </a:lnTo>
                <a:lnTo>
                  <a:pt x="40823" y="16418"/>
                </a:lnTo>
                <a:lnTo>
                  <a:pt x="41863" y="14391"/>
                </a:lnTo>
                <a:lnTo>
                  <a:pt x="43033" y="12567"/>
                </a:lnTo>
                <a:lnTo>
                  <a:pt x="44203" y="10743"/>
                </a:lnTo>
                <a:lnTo>
                  <a:pt x="45503" y="9121"/>
                </a:lnTo>
                <a:lnTo>
                  <a:pt x="46803" y="7702"/>
                </a:lnTo>
                <a:lnTo>
                  <a:pt x="48234" y="6283"/>
                </a:lnTo>
                <a:lnTo>
                  <a:pt x="49664" y="5067"/>
                </a:lnTo>
                <a:lnTo>
                  <a:pt x="50964" y="3851"/>
                </a:lnTo>
                <a:lnTo>
                  <a:pt x="52524" y="2837"/>
                </a:lnTo>
                <a:lnTo>
                  <a:pt x="54084" y="2229"/>
                </a:lnTo>
                <a:lnTo>
                  <a:pt x="55644" y="1418"/>
                </a:lnTo>
                <a:lnTo>
                  <a:pt x="57334" y="810"/>
                </a:lnTo>
                <a:lnTo>
                  <a:pt x="58894" y="405"/>
                </a:lnTo>
                <a:lnTo>
                  <a:pt x="60585" y="202"/>
                </a:lnTo>
                <a:lnTo>
                  <a:pt x="62275" y="0"/>
                </a:lnTo>
                <a:lnTo>
                  <a:pt x="62275" y="0"/>
                </a:lnTo>
                <a:lnTo>
                  <a:pt x="64485" y="202"/>
                </a:lnTo>
                <a:lnTo>
                  <a:pt x="66825" y="810"/>
                </a:lnTo>
                <a:lnTo>
                  <a:pt x="69035" y="1418"/>
                </a:lnTo>
                <a:lnTo>
                  <a:pt x="71115" y="2432"/>
                </a:lnTo>
                <a:lnTo>
                  <a:pt x="73326" y="3851"/>
                </a:lnTo>
                <a:lnTo>
                  <a:pt x="75276" y="5270"/>
                </a:lnTo>
                <a:lnTo>
                  <a:pt x="77226" y="7297"/>
                </a:lnTo>
                <a:lnTo>
                  <a:pt x="79046" y="9121"/>
                </a:lnTo>
                <a:lnTo>
                  <a:pt x="80736" y="11351"/>
                </a:lnTo>
                <a:lnTo>
                  <a:pt x="82296" y="13986"/>
                </a:lnTo>
                <a:lnTo>
                  <a:pt x="83596" y="16621"/>
                </a:lnTo>
                <a:lnTo>
                  <a:pt x="85027" y="19459"/>
                </a:lnTo>
                <a:lnTo>
                  <a:pt x="86067" y="22297"/>
                </a:lnTo>
                <a:lnTo>
                  <a:pt x="86977" y="25540"/>
                </a:lnTo>
                <a:lnTo>
                  <a:pt x="88017" y="28783"/>
                </a:lnTo>
                <a:lnTo>
                  <a:pt x="88537" y="32432"/>
                </a:lnTo>
                <a:lnTo>
                  <a:pt x="88537" y="32432"/>
                </a:lnTo>
                <a:lnTo>
                  <a:pt x="90227" y="32635"/>
                </a:lnTo>
                <a:lnTo>
                  <a:pt x="91917" y="33040"/>
                </a:lnTo>
                <a:lnTo>
                  <a:pt x="93607" y="34054"/>
                </a:lnTo>
                <a:lnTo>
                  <a:pt x="95167" y="35067"/>
                </a:lnTo>
                <a:lnTo>
                  <a:pt x="96728" y="36081"/>
                </a:lnTo>
                <a:lnTo>
                  <a:pt x="98288" y="37500"/>
                </a:lnTo>
                <a:lnTo>
                  <a:pt x="99718" y="38918"/>
                </a:lnTo>
                <a:lnTo>
                  <a:pt x="101018" y="40540"/>
                </a:lnTo>
                <a:lnTo>
                  <a:pt x="102318" y="42162"/>
                </a:lnTo>
                <a:lnTo>
                  <a:pt x="103358" y="44189"/>
                </a:lnTo>
                <a:lnTo>
                  <a:pt x="104398" y="46418"/>
                </a:lnTo>
                <a:lnTo>
                  <a:pt x="105568" y="48445"/>
                </a:lnTo>
                <a:lnTo>
                  <a:pt x="106348" y="50878"/>
                </a:lnTo>
                <a:lnTo>
                  <a:pt x="106998" y="53310"/>
                </a:lnTo>
                <a:lnTo>
                  <a:pt x="107648" y="55945"/>
                </a:lnTo>
                <a:lnTo>
                  <a:pt x="108169" y="58581"/>
                </a:lnTo>
                <a:lnTo>
                  <a:pt x="108169" y="58581"/>
                </a:lnTo>
                <a:lnTo>
                  <a:pt x="109339" y="58986"/>
                </a:lnTo>
                <a:lnTo>
                  <a:pt x="110639" y="60000"/>
                </a:lnTo>
                <a:lnTo>
                  <a:pt x="111809" y="60810"/>
                </a:lnTo>
                <a:lnTo>
                  <a:pt x="112849" y="61824"/>
                </a:lnTo>
                <a:lnTo>
                  <a:pt x="114019" y="63040"/>
                </a:lnTo>
                <a:lnTo>
                  <a:pt x="114929" y="64459"/>
                </a:lnTo>
                <a:lnTo>
                  <a:pt x="115839" y="66081"/>
                </a:lnTo>
                <a:lnTo>
                  <a:pt x="116749" y="67500"/>
                </a:lnTo>
                <a:lnTo>
                  <a:pt x="117399" y="69121"/>
                </a:lnTo>
                <a:lnTo>
                  <a:pt x="118179" y="70743"/>
                </a:lnTo>
                <a:lnTo>
                  <a:pt x="118569" y="72770"/>
                </a:lnTo>
                <a:lnTo>
                  <a:pt x="119089" y="74594"/>
                </a:lnTo>
                <a:lnTo>
                  <a:pt x="119479" y="76621"/>
                </a:lnTo>
                <a:lnTo>
                  <a:pt x="119869" y="78648"/>
                </a:lnTo>
                <a:lnTo>
                  <a:pt x="120000" y="80675"/>
                </a:lnTo>
                <a:lnTo>
                  <a:pt x="120000" y="82702"/>
                </a:lnTo>
                <a:lnTo>
                  <a:pt x="120000" y="82702"/>
                </a:lnTo>
                <a:lnTo>
                  <a:pt x="120000" y="85540"/>
                </a:lnTo>
                <a:lnTo>
                  <a:pt x="119739" y="87770"/>
                </a:lnTo>
                <a:lnTo>
                  <a:pt x="119349" y="90000"/>
                </a:lnTo>
                <a:lnTo>
                  <a:pt x="118959" y="92432"/>
                </a:lnTo>
                <a:lnTo>
                  <a:pt x="118309" y="94459"/>
                </a:lnTo>
                <a:lnTo>
                  <a:pt x="117529" y="96486"/>
                </a:lnTo>
                <a:lnTo>
                  <a:pt x="116619" y="98310"/>
                </a:lnTo>
                <a:lnTo>
                  <a:pt x="115709" y="100337"/>
                </a:lnTo>
                <a:lnTo>
                  <a:pt x="114669" y="101959"/>
                </a:lnTo>
                <a:lnTo>
                  <a:pt x="113499" y="103378"/>
                </a:lnTo>
                <a:lnTo>
                  <a:pt x="112329" y="104594"/>
                </a:lnTo>
                <a:lnTo>
                  <a:pt x="110899" y="105810"/>
                </a:lnTo>
                <a:lnTo>
                  <a:pt x="109469" y="106824"/>
                </a:lnTo>
                <a:lnTo>
                  <a:pt x="108169" y="107432"/>
                </a:lnTo>
                <a:lnTo>
                  <a:pt x="106608" y="108040"/>
                </a:lnTo>
                <a:lnTo>
                  <a:pt x="105048" y="108243"/>
                </a:lnTo>
                <a:lnTo>
                  <a:pt x="105048" y="108243"/>
                </a:lnTo>
                <a:lnTo>
                  <a:pt x="86067" y="108243"/>
                </a:lnTo>
                <a:lnTo>
                  <a:pt x="86067" y="108243"/>
                </a:lnTo>
                <a:lnTo>
                  <a:pt x="83986" y="111081"/>
                </a:lnTo>
                <a:lnTo>
                  <a:pt x="81776" y="113513"/>
                </a:lnTo>
                <a:lnTo>
                  <a:pt x="79436" y="115540"/>
                </a:lnTo>
                <a:lnTo>
                  <a:pt x="77226" y="117162"/>
                </a:lnTo>
                <a:lnTo>
                  <a:pt x="74886" y="118378"/>
                </a:lnTo>
                <a:lnTo>
                  <a:pt x="72416" y="119189"/>
                </a:lnTo>
                <a:lnTo>
                  <a:pt x="69945" y="119797"/>
                </a:lnTo>
                <a:lnTo>
                  <a:pt x="67475" y="120000"/>
                </a:lnTo>
                <a:lnTo>
                  <a:pt x="67475" y="120000"/>
                </a:lnTo>
                <a:close/>
                <a:moveTo>
                  <a:pt x="51484" y="101756"/>
                </a:moveTo>
                <a:lnTo>
                  <a:pt x="53174" y="104189"/>
                </a:lnTo>
                <a:lnTo>
                  <a:pt x="53174" y="104189"/>
                </a:lnTo>
                <a:lnTo>
                  <a:pt x="54344" y="105608"/>
                </a:lnTo>
                <a:lnTo>
                  <a:pt x="55904" y="106824"/>
                </a:lnTo>
                <a:lnTo>
                  <a:pt x="57464" y="108243"/>
                </a:lnTo>
                <a:lnTo>
                  <a:pt x="59154" y="109459"/>
                </a:lnTo>
                <a:lnTo>
                  <a:pt x="61105" y="110472"/>
                </a:lnTo>
                <a:lnTo>
                  <a:pt x="63185" y="111081"/>
                </a:lnTo>
                <a:lnTo>
                  <a:pt x="65265" y="111689"/>
                </a:lnTo>
                <a:lnTo>
                  <a:pt x="67475" y="111891"/>
                </a:lnTo>
                <a:lnTo>
                  <a:pt x="67475" y="111891"/>
                </a:lnTo>
                <a:lnTo>
                  <a:pt x="69425" y="111689"/>
                </a:lnTo>
                <a:lnTo>
                  <a:pt x="71635" y="111081"/>
                </a:lnTo>
                <a:lnTo>
                  <a:pt x="73586" y="110472"/>
                </a:lnTo>
                <a:lnTo>
                  <a:pt x="75666" y="109256"/>
                </a:lnTo>
                <a:lnTo>
                  <a:pt x="77616" y="107837"/>
                </a:lnTo>
                <a:lnTo>
                  <a:pt x="79696" y="105810"/>
                </a:lnTo>
                <a:lnTo>
                  <a:pt x="81516" y="103581"/>
                </a:lnTo>
                <a:lnTo>
                  <a:pt x="83336" y="101351"/>
                </a:lnTo>
                <a:lnTo>
                  <a:pt x="84117" y="100135"/>
                </a:lnTo>
                <a:lnTo>
                  <a:pt x="104788" y="100135"/>
                </a:lnTo>
                <a:lnTo>
                  <a:pt x="104788" y="100135"/>
                </a:lnTo>
                <a:lnTo>
                  <a:pt x="105828" y="100135"/>
                </a:lnTo>
                <a:lnTo>
                  <a:pt x="106868" y="99527"/>
                </a:lnTo>
                <a:lnTo>
                  <a:pt x="107778" y="99121"/>
                </a:lnTo>
                <a:lnTo>
                  <a:pt x="108819" y="98310"/>
                </a:lnTo>
                <a:lnTo>
                  <a:pt x="109729" y="97702"/>
                </a:lnTo>
                <a:lnTo>
                  <a:pt x="110509" y="96689"/>
                </a:lnTo>
                <a:lnTo>
                  <a:pt x="111809" y="94459"/>
                </a:lnTo>
                <a:lnTo>
                  <a:pt x="113109" y="92229"/>
                </a:lnTo>
                <a:lnTo>
                  <a:pt x="113499" y="90810"/>
                </a:lnTo>
                <a:lnTo>
                  <a:pt x="114019" y="89189"/>
                </a:lnTo>
                <a:lnTo>
                  <a:pt x="114279" y="87770"/>
                </a:lnTo>
                <a:lnTo>
                  <a:pt x="114669" y="86148"/>
                </a:lnTo>
                <a:lnTo>
                  <a:pt x="114799" y="84527"/>
                </a:lnTo>
                <a:lnTo>
                  <a:pt x="114799" y="82702"/>
                </a:lnTo>
                <a:lnTo>
                  <a:pt x="114799" y="82702"/>
                </a:lnTo>
                <a:lnTo>
                  <a:pt x="114669" y="79662"/>
                </a:lnTo>
                <a:lnTo>
                  <a:pt x="114149" y="76824"/>
                </a:lnTo>
                <a:lnTo>
                  <a:pt x="113239" y="74189"/>
                </a:lnTo>
                <a:lnTo>
                  <a:pt x="112199" y="71756"/>
                </a:lnTo>
                <a:lnTo>
                  <a:pt x="110769" y="69527"/>
                </a:lnTo>
                <a:lnTo>
                  <a:pt x="109209" y="67905"/>
                </a:lnTo>
                <a:lnTo>
                  <a:pt x="107388" y="66689"/>
                </a:lnTo>
                <a:lnTo>
                  <a:pt x="105568" y="66081"/>
                </a:lnTo>
                <a:lnTo>
                  <a:pt x="103488" y="65472"/>
                </a:lnTo>
                <a:lnTo>
                  <a:pt x="103358" y="62432"/>
                </a:lnTo>
                <a:lnTo>
                  <a:pt x="103358" y="62432"/>
                </a:lnTo>
                <a:lnTo>
                  <a:pt x="103098" y="60202"/>
                </a:lnTo>
                <a:lnTo>
                  <a:pt x="102578" y="57770"/>
                </a:lnTo>
                <a:lnTo>
                  <a:pt x="101928" y="55743"/>
                </a:lnTo>
                <a:lnTo>
                  <a:pt x="101408" y="53716"/>
                </a:lnTo>
                <a:lnTo>
                  <a:pt x="100628" y="51891"/>
                </a:lnTo>
                <a:lnTo>
                  <a:pt x="99718" y="49864"/>
                </a:lnTo>
                <a:lnTo>
                  <a:pt x="98678" y="48243"/>
                </a:lnTo>
                <a:lnTo>
                  <a:pt x="97638" y="46824"/>
                </a:lnTo>
                <a:lnTo>
                  <a:pt x="96468" y="45405"/>
                </a:lnTo>
                <a:lnTo>
                  <a:pt x="95167" y="43986"/>
                </a:lnTo>
                <a:lnTo>
                  <a:pt x="93997" y="42972"/>
                </a:lnTo>
                <a:lnTo>
                  <a:pt x="92567" y="41959"/>
                </a:lnTo>
                <a:lnTo>
                  <a:pt x="91137" y="41351"/>
                </a:lnTo>
                <a:lnTo>
                  <a:pt x="89837" y="40743"/>
                </a:lnTo>
                <a:lnTo>
                  <a:pt x="88277" y="40540"/>
                </a:lnTo>
                <a:lnTo>
                  <a:pt x="86717" y="40337"/>
                </a:lnTo>
                <a:lnTo>
                  <a:pt x="84117" y="40337"/>
                </a:lnTo>
                <a:lnTo>
                  <a:pt x="83856" y="36891"/>
                </a:lnTo>
                <a:lnTo>
                  <a:pt x="83856" y="36891"/>
                </a:lnTo>
                <a:lnTo>
                  <a:pt x="83336" y="33851"/>
                </a:lnTo>
                <a:lnTo>
                  <a:pt x="82816" y="31013"/>
                </a:lnTo>
                <a:lnTo>
                  <a:pt x="82166" y="28175"/>
                </a:lnTo>
                <a:lnTo>
                  <a:pt x="81126" y="25540"/>
                </a:lnTo>
                <a:lnTo>
                  <a:pt x="80216" y="23108"/>
                </a:lnTo>
                <a:lnTo>
                  <a:pt x="79046" y="20675"/>
                </a:lnTo>
                <a:lnTo>
                  <a:pt x="77746" y="18445"/>
                </a:lnTo>
                <a:lnTo>
                  <a:pt x="76446" y="16418"/>
                </a:lnTo>
                <a:lnTo>
                  <a:pt x="74886" y="14594"/>
                </a:lnTo>
                <a:lnTo>
                  <a:pt x="73326" y="12972"/>
                </a:lnTo>
                <a:lnTo>
                  <a:pt x="71635" y="11554"/>
                </a:lnTo>
                <a:lnTo>
                  <a:pt x="69945" y="10337"/>
                </a:lnTo>
                <a:lnTo>
                  <a:pt x="68125" y="9527"/>
                </a:lnTo>
                <a:lnTo>
                  <a:pt x="66045" y="8918"/>
                </a:lnTo>
                <a:lnTo>
                  <a:pt x="64225" y="8310"/>
                </a:lnTo>
                <a:lnTo>
                  <a:pt x="62275" y="8108"/>
                </a:lnTo>
                <a:lnTo>
                  <a:pt x="62275" y="8108"/>
                </a:lnTo>
                <a:lnTo>
                  <a:pt x="60715" y="8310"/>
                </a:lnTo>
                <a:lnTo>
                  <a:pt x="59284" y="8716"/>
                </a:lnTo>
                <a:lnTo>
                  <a:pt x="57984" y="8918"/>
                </a:lnTo>
                <a:lnTo>
                  <a:pt x="56554" y="9324"/>
                </a:lnTo>
                <a:lnTo>
                  <a:pt x="53954" y="10743"/>
                </a:lnTo>
                <a:lnTo>
                  <a:pt x="51354" y="12770"/>
                </a:lnTo>
                <a:lnTo>
                  <a:pt x="49014" y="15202"/>
                </a:lnTo>
                <a:lnTo>
                  <a:pt x="46803" y="18040"/>
                </a:lnTo>
                <a:lnTo>
                  <a:pt x="45893" y="19662"/>
                </a:lnTo>
                <a:lnTo>
                  <a:pt x="44983" y="21283"/>
                </a:lnTo>
                <a:lnTo>
                  <a:pt x="44073" y="23108"/>
                </a:lnTo>
                <a:lnTo>
                  <a:pt x="43293" y="24932"/>
                </a:lnTo>
                <a:lnTo>
                  <a:pt x="42383" y="27567"/>
                </a:lnTo>
                <a:lnTo>
                  <a:pt x="40303" y="26959"/>
                </a:lnTo>
                <a:lnTo>
                  <a:pt x="40303" y="26959"/>
                </a:lnTo>
                <a:lnTo>
                  <a:pt x="38353" y="26351"/>
                </a:lnTo>
                <a:lnTo>
                  <a:pt x="36403" y="26148"/>
                </a:lnTo>
                <a:lnTo>
                  <a:pt x="36403" y="26148"/>
                </a:lnTo>
                <a:lnTo>
                  <a:pt x="34972" y="26148"/>
                </a:lnTo>
                <a:lnTo>
                  <a:pt x="33542" y="26351"/>
                </a:lnTo>
                <a:lnTo>
                  <a:pt x="32372" y="26959"/>
                </a:lnTo>
                <a:lnTo>
                  <a:pt x="30942" y="27567"/>
                </a:lnTo>
                <a:lnTo>
                  <a:pt x="29772" y="28378"/>
                </a:lnTo>
                <a:lnTo>
                  <a:pt x="28472" y="29189"/>
                </a:lnTo>
                <a:lnTo>
                  <a:pt x="27432" y="30202"/>
                </a:lnTo>
                <a:lnTo>
                  <a:pt x="26392" y="31418"/>
                </a:lnTo>
                <a:lnTo>
                  <a:pt x="25222" y="32635"/>
                </a:lnTo>
                <a:lnTo>
                  <a:pt x="24312" y="34054"/>
                </a:lnTo>
                <a:lnTo>
                  <a:pt x="23401" y="35675"/>
                </a:lnTo>
                <a:lnTo>
                  <a:pt x="22621" y="37297"/>
                </a:lnTo>
                <a:lnTo>
                  <a:pt x="21841" y="39121"/>
                </a:lnTo>
                <a:lnTo>
                  <a:pt x="21321" y="40743"/>
                </a:lnTo>
                <a:lnTo>
                  <a:pt x="20671" y="42972"/>
                </a:lnTo>
                <a:lnTo>
                  <a:pt x="20281" y="44797"/>
                </a:lnTo>
                <a:lnTo>
                  <a:pt x="19891" y="47027"/>
                </a:lnTo>
                <a:lnTo>
                  <a:pt x="18461" y="47837"/>
                </a:lnTo>
                <a:lnTo>
                  <a:pt x="18461" y="47837"/>
                </a:lnTo>
                <a:lnTo>
                  <a:pt x="17161" y="48445"/>
                </a:lnTo>
                <a:lnTo>
                  <a:pt x="15731" y="49459"/>
                </a:lnTo>
                <a:lnTo>
                  <a:pt x="14301" y="50472"/>
                </a:lnTo>
                <a:lnTo>
                  <a:pt x="13131" y="51689"/>
                </a:lnTo>
                <a:lnTo>
                  <a:pt x="11960" y="53108"/>
                </a:lnTo>
                <a:lnTo>
                  <a:pt x="10790" y="54729"/>
                </a:lnTo>
                <a:lnTo>
                  <a:pt x="9880" y="56148"/>
                </a:lnTo>
                <a:lnTo>
                  <a:pt x="8970" y="58175"/>
                </a:lnTo>
                <a:lnTo>
                  <a:pt x="8190" y="60000"/>
                </a:lnTo>
                <a:lnTo>
                  <a:pt x="7410" y="61824"/>
                </a:lnTo>
                <a:lnTo>
                  <a:pt x="6760" y="63851"/>
                </a:lnTo>
                <a:lnTo>
                  <a:pt x="6110" y="66081"/>
                </a:lnTo>
                <a:lnTo>
                  <a:pt x="5850" y="68310"/>
                </a:lnTo>
                <a:lnTo>
                  <a:pt x="5590" y="70540"/>
                </a:lnTo>
                <a:lnTo>
                  <a:pt x="5200" y="72972"/>
                </a:lnTo>
                <a:lnTo>
                  <a:pt x="5200" y="75405"/>
                </a:lnTo>
                <a:lnTo>
                  <a:pt x="5200" y="75405"/>
                </a:lnTo>
                <a:lnTo>
                  <a:pt x="5330" y="78243"/>
                </a:lnTo>
                <a:lnTo>
                  <a:pt x="5590" y="81081"/>
                </a:lnTo>
                <a:lnTo>
                  <a:pt x="5980" y="83716"/>
                </a:lnTo>
                <a:lnTo>
                  <a:pt x="6630" y="86351"/>
                </a:lnTo>
                <a:lnTo>
                  <a:pt x="7410" y="88986"/>
                </a:lnTo>
                <a:lnTo>
                  <a:pt x="8320" y="91216"/>
                </a:lnTo>
                <a:lnTo>
                  <a:pt x="9360" y="93648"/>
                </a:lnTo>
                <a:lnTo>
                  <a:pt x="10660" y="95472"/>
                </a:lnTo>
                <a:lnTo>
                  <a:pt x="11960" y="97500"/>
                </a:lnTo>
                <a:lnTo>
                  <a:pt x="13391" y="99121"/>
                </a:lnTo>
                <a:lnTo>
                  <a:pt x="14951" y="100540"/>
                </a:lnTo>
                <a:lnTo>
                  <a:pt x="16511" y="101756"/>
                </a:lnTo>
                <a:lnTo>
                  <a:pt x="18201" y="102770"/>
                </a:lnTo>
                <a:lnTo>
                  <a:pt x="20021" y="103378"/>
                </a:lnTo>
                <a:lnTo>
                  <a:pt x="21711" y="103986"/>
                </a:lnTo>
                <a:lnTo>
                  <a:pt x="23661" y="103986"/>
                </a:lnTo>
                <a:lnTo>
                  <a:pt x="23661" y="103986"/>
                </a:lnTo>
                <a:lnTo>
                  <a:pt x="26002" y="103581"/>
                </a:lnTo>
                <a:lnTo>
                  <a:pt x="28472" y="102972"/>
                </a:lnTo>
                <a:lnTo>
                  <a:pt x="29902" y="102567"/>
                </a:lnTo>
                <a:lnTo>
                  <a:pt x="30942" y="103986"/>
                </a:lnTo>
                <a:lnTo>
                  <a:pt x="30942" y="103986"/>
                </a:lnTo>
                <a:lnTo>
                  <a:pt x="31982" y="105405"/>
                </a:lnTo>
                <a:lnTo>
                  <a:pt x="33152" y="106621"/>
                </a:lnTo>
                <a:lnTo>
                  <a:pt x="34192" y="107837"/>
                </a:lnTo>
                <a:lnTo>
                  <a:pt x="35492" y="108445"/>
                </a:lnTo>
                <a:lnTo>
                  <a:pt x="36663" y="109256"/>
                </a:lnTo>
                <a:lnTo>
                  <a:pt x="37833" y="109662"/>
                </a:lnTo>
                <a:lnTo>
                  <a:pt x="39133" y="109864"/>
                </a:lnTo>
                <a:lnTo>
                  <a:pt x="40563" y="110067"/>
                </a:lnTo>
                <a:lnTo>
                  <a:pt x="40563" y="110067"/>
                </a:lnTo>
                <a:lnTo>
                  <a:pt x="41733" y="109864"/>
                </a:lnTo>
                <a:lnTo>
                  <a:pt x="43033" y="109662"/>
                </a:lnTo>
                <a:lnTo>
                  <a:pt x="44203" y="109256"/>
                </a:lnTo>
                <a:lnTo>
                  <a:pt x="45503" y="108445"/>
                </a:lnTo>
                <a:lnTo>
                  <a:pt x="46673" y="107837"/>
                </a:lnTo>
                <a:lnTo>
                  <a:pt x="47713" y="106824"/>
                </a:lnTo>
                <a:lnTo>
                  <a:pt x="48884" y="105608"/>
                </a:lnTo>
                <a:lnTo>
                  <a:pt x="49794" y="104391"/>
                </a:lnTo>
                <a:lnTo>
                  <a:pt x="51484" y="101756"/>
                </a:lnTo>
                <a:close/>
              </a:path>
            </a:pathLst>
          </a:custGeom>
          <a:solidFill>
            <a:schemeClr val="bg1"/>
          </a:solidFill>
          <a:ln>
            <a:noFill/>
          </a:ln>
        </p:spPr>
        <p:txBody>
          <a:bodyPr lIns="34275" tIns="17125" rIns="34275" bIns="171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rtl val="0"/>
            </a:endParaRPr>
          </a:p>
        </p:txBody>
      </p:sp>
      <p:grpSp>
        <p:nvGrpSpPr>
          <p:cNvPr id="332" name="Group 331"/>
          <p:cNvGrpSpPr>
            <a:grpSpLocks noChangeAspect="1"/>
          </p:cNvGrpSpPr>
          <p:nvPr/>
        </p:nvGrpSpPr>
        <p:grpSpPr bwMode="auto">
          <a:xfrm>
            <a:off x="3034391" y="4010171"/>
            <a:ext cx="486647" cy="373676"/>
            <a:chOff x="1977" y="2403"/>
            <a:chExt cx="392" cy="301"/>
          </a:xfrm>
          <a:solidFill>
            <a:schemeClr val="bg1"/>
          </a:solidFill>
        </p:grpSpPr>
        <p:sp>
          <p:nvSpPr>
            <p:cNvPr id="333" name="Freeform 5"/>
            <p:cNvSpPr>
              <a:spLocks noEditPoints="1"/>
            </p:cNvSpPr>
            <p:nvPr/>
          </p:nvSpPr>
          <p:spPr bwMode="auto">
            <a:xfrm>
              <a:off x="1977" y="2445"/>
              <a:ext cx="123" cy="217"/>
            </a:xfrm>
            <a:custGeom>
              <a:avLst/>
              <a:gdLst>
                <a:gd name="T0" fmla="*/ 123 w 123"/>
                <a:gd name="T1" fmla="*/ 217 h 217"/>
                <a:gd name="T2" fmla="*/ 0 w 123"/>
                <a:gd name="T3" fmla="*/ 217 h 217"/>
                <a:gd name="T4" fmla="*/ 0 w 123"/>
                <a:gd name="T5" fmla="*/ 0 h 217"/>
                <a:gd name="T6" fmla="*/ 123 w 123"/>
                <a:gd name="T7" fmla="*/ 0 h 217"/>
                <a:gd name="T8" fmla="*/ 123 w 123"/>
                <a:gd name="T9" fmla="*/ 217 h 217"/>
                <a:gd name="T10" fmla="*/ 12 w 123"/>
                <a:gd name="T11" fmla="*/ 204 h 217"/>
                <a:gd name="T12" fmla="*/ 110 w 123"/>
                <a:gd name="T13" fmla="*/ 204 h 217"/>
                <a:gd name="T14" fmla="*/ 110 w 123"/>
                <a:gd name="T15" fmla="*/ 12 h 217"/>
                <a:gd name="T16" fmla="*/ 12 w 123"/>
                <a:gd name="T17" fmla="*/ 12 h 217"/>
                <a:gd name="T18" fmla="*/ 12 w 123"/>
                <a:gd name="T19" fmla="*/ 2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17">
                  <a:moveTo>
                    <a:pt x="123" y="217"/>
                  </a:moveTo>
                  <a:lnTo>
                    <a:pt x="0" y="217"/>
                  </a:lnTo>
                  <a:lnTo>
                    <a:pt x="0" y="0"/>
                  </a:lnTo>
                  <a:lnTo>
                    <a:pt x="123" y="0"/>
                  </a:lnTo>
                  <a:lnTo>
                    <a:pt x="123" y="217"/>
                  </a:lnTo>
                  <a:close/>
                  <a:moveTo>
                    <a:pt x="12" y="204"/>
                  </a:moveTo>
                  <a:lnTo>
                    <a:pt x="110" y="204"/>
                  </a:lnTo>
                  <a:lnTo>
                    <a:pt x="110" y="12"/>
                  </a:lnTo>
                  <a:lnTo>
                    <a:pt x="12" y="12"/>
                  </a:lnTo>
                  <a:lnTo>
                    <a:pt x="12"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6"/>
            <p:cNvSpPr>
              <a:spLocks noEditPoints="1"/>
            </p:cNvSpPr>
            <p:nvPr/>
          </p:nvSpPr>
          <p:spPr bwMode="auto">
            <a:xfrm>
              <a:off x="2246" y="2445"/>
              <a:ext cx="123" cy="217"/>
            </a:xfrm>
            <a:custGeom>
              <a:avLst/>
              <a:gdLst>
                <a:gd name="T0" fmla="*/ 123 w 123"/>
                <a:gd name="T1" fmla="*/ 217 h 217"/>
                <a:gd name="T2" fmla="*/ 0 w 123"/>
                <a:gd name="T3" fmla="*/ 217 h 217"/>
                <a:gd name="T4" fmla="*/ 0 w 123"/>
                <a:gd name="T5" fmla="*/ 0 h 217"/>
                <a:gd name="T6" fmla="*/ 123 w 123"/>
                <a:gd name="T7" fmla="*/ 0 h 217"/>
                <a:gd name="T8" fmla="*/ 123 w 123"/>
                <a:gd name="T9" fmla="*/ 217 h 217"/>
                <a:gd name="T10" fmla="*/ 12 w 123"/>
                <a:gd name="T11" fmla="*/ 204 h 217"/>
                <a:gd name="T12" fmla="*/ 111 w 123"/>
                <a:gd name="T13" fmla="*/ 204 h 217"/>
                <a:gd name="T14" fmla="*/ 111 w 123"/>
                <a:gd name="T15" fmla="*/ 12 h 217"/>
                <a:gd name="T16" fmla="*/ 12 w 123"/>
                <a:gd name="T17" fmla="*/ 12 h 217"/>
                <a:gd name="T18" fmla="*/ 12 w 123"/>
                <a:gd name="T19" fmla="*/ 2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17">
                  <a:moveTo>
                    <a:pt x="123" y="217"/>
                  </a:moveTo>
                  <a:lnTo>
                    <a:pt x="0" y="217"/>
                  </a:lnTo>
                  <a:lnTo>
                    <a:pt x="0" y="0"/>
                  </a:lnTo>
                  <a:lnTo>
                    <a:pt x="123" y="0"/>
                  </a:lnTo>
                  <a:lnTo>
                    <a:pt x="123" y="217"/>
                  </a:lnTo>
                  <a:close/>
                  <a:moveTo>
                    <a:pt x="12" y="204"/>
                  </a:moveTo>
                  <a:lnTo>
                    <a:pt x="111" y="204"/>
                  </a:lnTo>
                  <a:lnTo>
                    <a:pt x="111" y="12"/>
                  </a:lnTo>
                  <a:lnTo>
                    <a:pt x="12" y="12"/>
                  </a:lnTo>
                  <a:lnTo>
                    <a:pt x="12" y="2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7"/>
            <p:cNvSpPr>
              <a:spLocks noEditPoints="1"/>
            </p:cNvSpPr>
            <p:nvPr/>
          </p:nvSpPr>
          <p:spPr bwMode="auto">
            <a:xfrm>
              <a:off x="2087" y="2403"/>
              <a:ext cx="171" cy="301"/>
            </a:xfrm>
            <a:custGeom>
              <a:avLst/>
              <a:gdLst>
                <a:gd name="T0" fmla="*/ 171 w 171"/>
                <a:gd name="T1" fmla="*/ 301 h 301"/>
                <a:gd name="T2" fmla="*/ 0 w 171"/>
                <a:gd name="T3" fmla="*/ 301 h 301"/>
                <a:gd name="T4" fmla="*/ 0 w 171"/>
                <a:gd name="T5" fmla="*/ 0 h 301"/>
                <a:gd name="T6" fmla="*/ 171 w 171"/>
                <a:gd name="T7" fmla="*/ 0 h 301"/>
                <a:gd name="T8" fmla="*/ 171 w 171"/>
                <a:gd name="T9" fmla="*/ 301 h 301"/>
                <a:gd name="T10" fmla="*/ 13 w 171"/>
                <a:gd name="T11" fmla="*/ 289 h 301"/>
                <a:gd name="T12" fmla="*/ 159 w 171"/>
                <a:gd name="T13" fmla="*/ 289 h 301"/>
                <a:gd name="T14" fmla="*/ 159 w 171"/>
                <a:gd name="T15" fmla="*/ 12 h 301"/>
                <a:gd name="T16" fmla="*/ 13 w 171"/>
                <a:gd name="T17" fmla="*/ 12 h 301"/>
                <a:gd name="T18" fmla="*/ 13 w 171"/>
                <a:gd name="T19" fmla="*/ 2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01">
                  <a:moveTo>
                    <a:pt x="171" y="301"/>
                  </a:moveTo>
                  <a:lnTo>
                    <a:pt x="0" y="301"/>
                  </a:lnTo>
                  <a:lnTo>
                    <a:pt x="0" y="0"/>
                  </a:lnTo>
                  <a:lnTo>
                    <a:pt x="171" y="0"/>
                  </a:lnTo>
                  <a:lnTo>
                    <a:pt x="171" y="301"/>
                  </a:lnTo>
                  <a:close/>
                  <a:moveTo>
                    <a:pt x="13" y="289"/>
                  </a:moveTo>
                  <a:lnTo>
                    <a:pt x="159" y="289"/>
                  </a:lnTo>
                  <a:lnTo>
                    <a:pt x="159" y="12"/>
                  </a:lnTo>
                  <a:lnTo>
                    <a:pt x="13" y="12"/>
                  </a:lnTo>
                  <a:lnTo>
                    <a:pt x="13" y="28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8"/>
            <p:cNvSpPr>
              <a:spLocks noChangeArrowheads="1"/>
            </p:cNvSpPr>
            <p:nvPr/>
          </p:nvSpPr>
          <p:spPr bwMode="auto">
            <a:xfrm>
              <a:off x="2002" y="2600"/>
              <a:ext cx="72"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9"/>
            <p:cNvSpPr>
              <a:spLocks noChangeArrowheads="1"/>
            </p:cNvSpPr>
            <p:nvPr/>
          </p:nvSpPr>
          <p:spPr bwMode="auto">
            <a:xfrm>
              <a:off x="2002" y="2579"/>
              <a:ext cx="7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0"/>
            <p:cNvSpPr>
              <a:spLocks noChangeArrowheads="1"/>
            </p:cNvSpPr>
            <p:nvPr/>
          </p:nvSpPr>
          <p:spPr bwMode="auto">
            <a:xfrm>
              <a:off x="2002" y="2560"/>
              <a:ext cx="72" cy="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1"/>
            <p:cNvSpPr>
              <a:spLocks noChangeArrowheads="1"/>
            </p:cNvSpPr>
            <p:nvPr/>
          </p:nvSpPr>
          <p:spPr bwMode="auto">
            <a:xfrm>
              <a:off x="2002" y="2540"/>
              <a:ext cx="72" cy="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12"/>
            <p:cNvSpPr>
              <a:spLocks noChangeArrowheads="1"/>
            </p:cNvSpPr>
            <p:nvPr/>
          </p:nvSpPr>
          <p:spPr bwMode="auto">
            <a:xfrm>
              <a:off x="2002" y="2521"/>
              <a:ext cx="72"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13"/>
            <p:cNvSpPr>
              <a:spLocks noChangeArrowheads="1"/>
            </p:cNvSpPr>
            <p:nvPr/>
          </p:nvSpPr>
          <p:spPr bwMode="auto">
            <a:xfrm>
              <a:off x="2002" y="2500"/>
              <a:ext cx="7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14"/>
            <p:cNvSpPr>
              <a:spLocks noChangeArrowheads="1"/>
            </p:cNvSpPr>
            <p:nvPr/>
          </p:nvSpPr>
          <p:spPr bwMode="auto">
            <a:xfrm>
              <a:off x="2002" y="2481"/>
              <a:ext cx="72"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15"/>
            <p:cNvSpPr>
              <a:spLocks noChangeArrowheads="1"/>
            </p:cNvSpPr>
            <p:nvPr/>
          </p:nvSpPr>
          <p:spPr bwMode="auto">
            <a:xfrm>
              <a:off x="2271" y="2600"/>
              <a:ext cx="73"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6"/>
            <p:cNvSpPr>
              <a:spLocks noChangeArrowheads="1"/>
            </p:cNvSpPr>
            <p:nvPr/>
          </p:nvSpPr>
          <p:spPr bwMode="auto">
            <a:xfrm>
              <a:off x="2271" y="2579"/>
              <a:ext cx="7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7"/>
            <p:cNvSpPr>
              <a:spLocks noChangeArrowheads="1"/>
            </p:cNvSpPr>
            <p:nvPr/>
          </p:nvSpPr>
          <p:spPr bwMode="auto">
            <a:xfrm>
              <a:off x="2271" y="2560"/>
              <a:ext cx="73" cy="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18"/>
            <p:cNvSpPr>
              <a:spLocks noChangeArrowheads="1"/>
            </p:cNvSpPr>
            <p:nvPr/>
          </p:nvSpPr>
          <p:spPr bwMode="auto">
            <a:xfrm>
              <a:off x="2271" y="2540"/>
              <a:ext cx="73" cy="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9"/>
            <p:cNvSpPr>
              <a:spLocks noChangeArrowheads="1"/>
            </p:cNvSpPr>
            <p:nvPr/>
          </p:nvSpPr>
          <p:spPr bwMode="auto">
            <a:xfrm>
              <a:off x="2271" y="2521"/>
              <a:ext cx="73"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20"/>
            <p:cNvSpPr>
              <a:spLocks noChangeArrowheads="1"/>
            </p:cNvSpPr>
            <p:nvPr/>
          </p:nvSpPr>
          <p:spPr bwMode="auto">
            <a:xfrm>
              <a:off x="2271" y="2500"/>
              <a:ext cx="7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21"/>
            <p:cNvSpPr>
              <a:spLocks noChangeArrowheads="1"/>
            </p:cNvSpPr>
            <p:nvPr/>
          </p:nvSpPr>
          <p:spPr bwMode="auto">
            <a:xfrm>
              <a:off x="2271" y="2481"/>
              <a:ext cx="73" cy="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22"/>
            <p:cNvSpPr>
              <a:spLocks noChangeArrowheads="1"/>
            </p:cNvSpPr>
            <p:nvPr/>
          </p:nvSpPr>
          <p:spPr bwMode="auto">
            <a:xfrm>
              <a:off x="2121" y="2643"/>
              <a:ext cx="103"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23"/>
            <p:cNvSpPr>
              <a:spLocks noChangeArrowheads="1"/>
            </p:cNvSpPr>
            <p:nvPr/>
          </p:nvSpPr>
          <p:spPr bwMode="auto">
            <a:xfrm>
              <a:off x="2121" y="2613"/>
              <a:ext cx="103" cy="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4"/>
            <p:cNvSpPr>
              <a:spLocks noChangeArrowheads="1"/>
            </p:cNvSpPr>
            <p:nvPr/>
          </p:nvSpPr>
          <p:spPr bwMode="auto">
            <a:xfrm>
              <a:off x="2121" y="2468"/>
              <a:ext cx="103"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25"/>
            <p:cNvSpPr>
              <a:spLocks noChangeArrowheads="1"/>
            </p:cNvSpPr>
            <p:nvPr/>
          </p:nvSpPr>
          <p:spPr bwMode="auto">
            <a:xfrm>
              <a:off x="2121" y="2438"/>
              <a:ext cx="103" cy="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26"/>
            <p:cNvSpPr>
              <a:spLocks noChangeArrowheads="1"/>
            </p:cNvSpPr>
            <p:nvPr/>
          </p:nvSpPr>
          <p:spPr bwMode="auto">
            <a:xfrm>
              <a:off x="2121" y="2525"/>
              <a:ext cx="103"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27"/>
            <p:cNvSpPr>
              <a:spLocks noChangeArrowheads="1"/>
            </p:cNvSpPr>
            <p:nvPr/>
          </p:nvSpPr>
          <p:spPr bwMode="auto">
            <a:xfrm>
              <a:off x="2121" y="2497"/>
              <a:ext cx="103"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28"/>
            <p:cNvSpPr>
              <a:spLocks noChangeArrowheads="1"/>
            </p:cNvSpPr>
            <p:nvPr/>
          </p:nvSpPr>
          <p:spPr bwMode="auto">
            <a:xfrm>
              <a:off x="2121" y="2584"/>
              <a:ext cx="103" cy="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29"/>
            <p:cNvSpPr>
              <a:spLocks noChangeArrowheads="1"/>
            </p:cNvSpPr>
            <p:nvPr/>
          </p:nvSpPr>
          <p:spPr bwMode="auto">
            <a:xfrm>
              <a:off x="2121" y="2555"/>
              <a:ext cx="103"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9" name="Freeform 5"/>
          <p:cNvSpPr>
            <a:spLocks/>
          </p:cNvSpPr>
          <p:nvPr/>
        </p:nvSpPr>
        <p:spPr bwMode="auto">
          <a:xfrm>
            <a:off x="2661878" y="3568323"/>
            <a:ext cx="712650" cy="210279"/>
          </a:xfrm>
          <a:custGeom>
            <a:avLst/>
            <a:gdLst>
              <a:gd name="T0" fmla="*/ 334 w 334"/>
              <a:gd name="T1" fmla="*/ 82 h 105"/>
              <a:gd name="T2" fmla="*/ 311 w 334"/>
              <a:gd name="T3" fmla="*/ 105 h 105"/>
              <a:gd name="T4" fmla="*/ 23 w 334"/>
              <a:gd name="T5" fmla="*/ 105 h 105"/>
              <a:gd name="T6" fmla="*/ 0 w 334"/>
              <a:gd name="T7" fmla="*/ 82 h 105"/>
              <a:gd name="T8" fmla="*/ 0 w 334"/>
              <a:gd name="T9" fmla="*/ 23 h 105"/>
              <a:gd name="T10" fmla="*/ 23 w 334"/>
              <a:gd name="T11" fmla="*/ 0 h 105"/>
              <a:gd name="T12" fmla="*/ 311 w 334"/>
              <a:gd name="T13" fmla="*/ 0 h 105"/>
              <a:gd name="T14" fmla="*/ 334 w 334"/>
              <a:gd name="T15" fmla="*/ 23 h 105"/>
              <a:gd name="T16" fmla="*/ 334 w 334"/>
              <a:gd name="T17"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05">
                <a:moveTo>
                  <a:pt x="334" y="82"/>
                </a:moveTo>
                <a:cubicBezTo>
                  <a:pt x="334" y="95"/>
                  <a:pt x="324" y="105"/>
                  <a:pt x="311" y="105"/>
                </a:cubicBezTo>
                <a:cubicBezTo>
                  <a:pt x="23" y="105"/>
                  <a:pt x="23" y="105"/>
                  <a:pt x="23" y="105"/>
                </a:cubicBezTo>
                <a:cubicBezTo>
                  <a:pt x="10" y="105"/>
                  <a:pt x="0" y="95"/>
                  <a:pt x="0" y="82"/>
                </a:cubicBezTo>
                <a:cubicBezTo>
                  <a:pt x="0" y="23"/>
                  <a:pt x="0" y="23"/>
                  <a:pt x="0" y="23"/>
                </a:cubicBezTo>
                <a:cubicBezTo>
                  <a:pt x="0" y="10"/>
                  <a:pt x="10" y="0"/>
                  <a:pt x="23" y="0"/>
                </a:cubicBezTo>
                <a:cubicBezTo>
                  <a:pt x="311" y="0"/>
                  <a:pt x="311" y="0"/>
                  <a:pt x="311" y="0"/>
                </a:cubicBezTo>
                <a:cubicBezTo>
                  <a:pt x="324" y="0"/>
                  <a:pt x="334" y="10"/>
                  <a:pt x="334" y="23"/>
                </a:cubicBezTo>
                <a:cubicBezTo>
                  <a:pt x="334" y="82"/>
                  <a:pt x="334" y="82"/>
                  <a:pt x="334" y="82"/>
                </a:cubicBezTo>
                <a:close/>
              </a:path>
            </a:pathLst>
          </a:custGeom>
          <a:solidFill>
            <a:srgbClr val="FFFFFF"/>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60" name="Oval 7"/>
          <p:cNvSpPr>
            <a:spLocks noChangeArrowheads="1"/>
          </p:cNvSpPr>
          <p:nvPr/>
        </p:nvSpPr>
        <p:spPr bwMode="auto">
          <a:xfrm>
            <a:off x="2822405" y="3654921"/>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61" name="Oval 9"/>
          <p:cNvSpPr>
            <a:spLocks noChangeArrowheads="1"/>
          </p:cNvSpPr>
          <p:nvPr/>
        </p:nvSpPr>
        <p:spPr bwMode="auto">
          <a:xfrm>
            <a:off x="2728082" y="3654921"/>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grpSp>
        <p:nvGrpSpPr>
          <p:cNvPr id="362" name="Group 361"/>
          <p:cNvGrpSpPr/>
          <p:nvPr/>
        </p:nvGrpSpPr>
        <p:grpSpPr>
          <a:xfrm>
            <a:off x="3163095" y="3595977"/>
            <a:ext cx="161613" cy="154970"/>
            <a:chOff x="-5251451" y="1620838"/>
            <a:chExt cx="1103313" cy="1101725"/>
          </a:xfrm>
        </p:grpSpPr>
        <p:sp>
          <p:nvSpPr>
            <p:cNvPr id="363" name="Oval 10"/>
            <p:cNvSpPr>
              <a:spLocks noChangeArrowheads="1"/>
            </p:cNvSpPr>
            <p:nvPr/>
          </p:nvSpPr>
          <p:spPr bwMode="auto">
            <a:xfrm>
              <a:off x="-5251451" y="1620838"/>
              <a:ext cx="1103313" cy="1101725"/>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4" name="Oval 11"/>
            <p:cNvSpPr>
              <a:spLocks noChangeArrowheads="1"/>
            </p:cNvSpPr>
            <p:nvPr/>
          </p:nvSpPr>
          <p:spPr bwMode="auto">
            <a:xfrm>
              <a:off x="-5121276" y="1751013"/>
              <a:ext cx="850900" cy="846138"/>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5" name="Freeform 12"/>
            <p:cNvSpPr>
              <a:spLocks/>
            </p:cNvSpPr>
            <p:nvPr/>
          </p:nvSpPr>
          <p:spPr bwMode="auto">
            <a:xfrm>
              <a:off x="-4792663" y="2273301"/>
              <a:ext cx="93663" cy="304800"/>
            </a:xfrm>
            <a:custGeom>
              <a:avLst/>
              <a:gdLst>
                <a:gd name="T0" fmla="*/ 25 w 25"/>
                <a:gd name="T1" fmla="*/ 0 h 82"/>
                <a:gd name="T2" fmla="*/ 23 w 25"/>
                <a:gd name="T3" fmla="*/ 50 h 82"/>
                <a:gd name="T4" fmla="*/ 0 w 25"/>
                <a:gd name="T5" fmla="*/ 82 h 82"/>
              </a:gdLst>
              <a:ahLst/>
              <a:cxnLst>
                <a:cxn ang="0">
                  <a:pos x="T0" y="T1"/>
                </a:cxn>
                <a:cxn ang="0">
                  <a:pos x="T2" y="T3"/>
                </a:cxn>
                <a:cxn ang="0">
                  <a:pos x="T4" y="T5"/>
                </a:cxn>
              </a:cxnLst>
              <a:rect l="0" t="0" r="r" b="b"/>
              <a:pathLst>
                <a:path w="25" h="82">
                  <a:moveTo>
                    <a:pt x="25" y="0"/>
                  </a:moveTo>
                  <a:cubicBezTo>
                    <a:pt x="25" y="19"/>
                    <a:pt x="25" y="36"/>
                    <a:pt x="23" y="50"/>
                  </a:cubicBezTo>
                  <a:cubicBezTo>
                    <a:pt x="20" y="73"/>
                    <a:pt x="0" y="82"/>
                    <a:pt x="0" y="82"/>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6" name="Freeform 13"/>
            <p:cNvSpPr>
              <a:spLocks/>
            </p:cNvSpPr>
            <p:nvPr/>
          </p:nvSpPr>
          <p:spPr bwMode="auto">
            <a:xfrm>
              <a:off x="-4699001" y="1778001"/>
              <a:ext cx="114300" cy="277813"/>
            </a:xfrm>
            <a:custGeom>
              <a:avLst/>
              <a:gdLst>
                <a:gd name="T0" fmla="*/ 31 w 31"/>
                <a:gd name="T1" fmla="*/ 0 h 75"/>
                <a:gd name="T2" fmla="*/ 5 w 31"/>
                <a:gd name="T3" fmla="*/ 30 h 75"/>
                <a:gd name="T4" fmla="*/ 0 w 31"/>
                <a:gd name="T5" fmla="*/ 75 h 75"/>
              </a:gdLst>
              <a:ahLst/>
              <a:cxnLst>
                <a:cxn ang="0">
                  <a:pos x="T0" y="T1"/>
                </a:cxn>
                <a:cxn ang="0">
                  <a:pos x="T2" y="T3"/>
                </a:cxn>
                <a:cxn ang="0">
                  <a:pos x="T4" y="T5"/>
                </a:cxn>
              </a:cxnLst>
              <a:rect l="0" t="0" r="r" b="b"/>
              <a:pathLst>
                <a:path w="31" h="75">
                  <a:moveTo>
                    <a:pt x="31" y="0"/>
                  </a:moveTo>
                  <a:cubicBezTo>
                    <a:pt x="31" y="0"/>
                    <a:pt x="9" y="17"/>
                    <a:pt x="5" y="30"/>
                  </a:cubicBezTo>
                  <a:cubicBezTo>
                    <a:pt x="2" y="42"/>
                    <a:pt x="1" y="58"/>
                    <a:pt x="0" y="75"/>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7" name="Freeform 14"/>
            <p:cNvSpPr>
              <a:spLocks/>
            </p:cNvSpPr>
            <p:nvPr/>
          </p:nvSpPr>
          <p:spPr bwMode="auto">
            <a:xfrm>
              <a:off x="-5097463" y="2071688"/>
              <a:ext cx="290513" cy="96838"/>
            </a:xfrm>
            <a:custGeom>
              <a:avLst/>
              <a:gdLst>
                <a:gd name="T0" fmla="*/ 78 w 78"/>
                <a:gd name="T1" fmla="*/ 26 h 26"/>
                <a:gd name="T2" fmla="*/ 32 w 78"/>
                <a:gd name="T3" fmla="*/ 24 h 26"/>
                <a:gd name="T4" fmla="*/ 0 w 78"/>
                <a:gd name="T5" fmla="*/ 0 h 26"/>
              </a:gdLst>
              <a:ahLst/>
              <a:cxnLst>
                <a:cxn ang="0">
                  <a:pos x="T0" y="T1"/>
                </a:cxn>
                <a:cxn ang="0">
                  <a:pos x="T2" y="T3"/>
                </a:cxn>
                <a:cxn ang="0">
                  <a:pos x="T4" y="T5"/>
                </a:cxn>
              </a:cxnLst>
              <a:rect l="0" t="0" r="r" b="b"/>
              <a:pathLst>
                <a:path w="78" h="26">
                  <a:moveTo>
                    <a:pt x="78" y="26"/>
                  </a:moveTo>
                  <a:cubicBezTo>
                    <a:pt x="61" y="26"/>
                    <a:pt x="45" y="25"/>
                    <a:pt x="32" y="24"/>
                  </a:cubicBezTo>
                  <a:cubicBezTo>
                    <a:pt x="9" y="21"/>
                    <a:pt x="0"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8" name="Freeform 15"/>
            <p:cNvSpPr>
              <a:spLocks/>
            </p:cNvSpPr>
            <p:nvPr/>
          </p:nvSpPr>
          <p:spPr bwMode="auto">
            <a:xfrm>
              <a:off x="-4591051" y="2168526"/>
              <a:ext cx="296863" cy="119063"/>
            </a:xfrm>
            <a:custGeom>
              <a:avLst/>
              <a:gdLst>
                <a:gd name="T0" fmla="*/ 80 w 80"/>
                <a:gd name="T1" fmla="*/ 32 h 32"/>
                <a:gd name="T2" fmla="*/ 49 w 80"/>
                <a:gd name="T3" fmla="*/ 5 h 32"/>
                <a:gd name="T4" fmla="*/ 0 w 80"/>
                <a:gd name="T5" fmla="*/ 0 h 32"/>
              </a:gdLst>
              <a:ahLst/>
              <a:cxnLst>
                <a:cxn ang="0">
                  <a:pos x="T0" y="T1"/>
                </a:cxn>
                <a:cxn ang="0">
                  <a:pos x="T2" y="T3"/>
                </a:cxn>
                <a:cxn ang="0">
                  <a:pos x="T4" y="T5"/>
                </a:cxn>
              </a:cxnLst>
              <a:rect l="0" t="0" r="r" b="b"/>
              <a:pathLst>
                <a:path w="80" h="32">
                  <a:moveTo>
                    <a:pt x="80" y="32"/>
                  </a:moveTo>
                  <a:cubicBezTo>
                    <a:pt x="80" y="32"/>
                    <a:pt x="62" y="8"/>
                    <a:pt x="49" y="5"/>
                  </a:cubicBezTo>
                  <a:cubicBezTo>
                    <a:pt x="36" y="1"/>
                    <a:pt x="19"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9" name="Freeform 16"/>
            <p:cNvSpPr>
              <a:spLocks/>
            </p:cNvSpPr>
            <p:nvPr/>
          </p:nvSpPr>
          <p:spPr bwMode="auto">
            <a:xfrm>
              <a:off x="-5046663" y="2246313"/>
              <a:ext cx="273050" cy="171450"/>
            </a:xfrm>
            <a:custGeom>
              <a:avLst/>
              <a:gdLst>
                <a:gd name="T0" fmla="*/ 73 w 73"/>
                <a:gd name="T1" fmla="*/ 0 h 46"/>
                <a:gd name="T2" fmla="*/ 38 w 73"/>
                <a:gd name="T3" fmla="*/ 32 h 46"/>
                <a:gd name="T4" fmla="*/ 0 w 73"/>
                <a:gd name="T5" fmla="*/ 39 h 46"/>
              </a:gdLst>
              <a:ahLst/>
              <a:cxnLst>
                <a:cxn ang="0">
                  <a:pos x="T0" y="T1"/>
                </a:cxn>
                <a:cxn ang="0">
                  <a:pos x="T2" y="T3"/>
                </a:cxn>
                <a:cxn ang="0">
                  <a:pos x="T4" y="T5"/>
                </a:cxn>
              </a:cxnLst>
              <a:rect l="0" t="0" r="r" b="b"/>
              <a:pathLst>
                <a:path w="73" h="46">
                  <a:moveTo>
                    <a:pt x="73" y="0"/>
                  </a:moveTo>
                  <a:cubicBezTo>
                    <a:pt x="61" y="12"/>
                    <a:pt x="49" y="23"/>
                    <a:pt x="38" y="32"/>
                  </a:cubicBezTo>
                  <a:cubicBezTo>
                    <a:pt x="19" y="46"/>
                    <a:pt x="0" y="39"/>
                    <a:pt x="0" y="39"/>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0" name="Freeform 17"/>
            <p:cNvSpPr>
              <a:spLocks/>
            </p:cNvSpPr>
            <p:nvPr/>
          </p:nvSpPr>
          <p:spPr bwMode="auto">
            <a:xfrm>
              <a:off x="-4618038" y="1955801"/>
              <a:ext cx="276225" cy="134938"/>
            </a:xfrm>
            <a:custGeom>
              <a:avLst/>
              <a:gdLst>
                <a:gd name="T0" fmla="*/ 74 w 74"/>
                <a:gd name="T1" fmla="*/ 4 h 36"/>
                <a:gd name="T2" fmla="*/ 36 w 74"/>
                <a:gd name="T3" fmla="*/ 7 h 36"/>
                <a:gd name="T4" fmla="*/ 0 w 74"/>
                <a:gd name="T5" fmla="*/ 36 h 36"/>
              </a:gdLst>
              <a:ahLst/>
              <a:cxnLst>
                <a:cxn ang="0">
                  <a:pos x="T0" y="T1"/>
                </a:cxn>
                <a:cxn ang="0">
                  <a:pos x="T2" y="T3"/>
                </a:cxn>
                <a:cxn ang="0">
                  <a:pos x="T4" y="T5"/>
                </a:cxn>
              </a:cxnLst>
              <a:rect l="0" t="0" r="r" b="b"/>
              <a:pathLst>
                <a:path w="74" h="36">
                  <a:moveTo>
                    <a:pt x="74" y="4"/>
                  </a:moveTo>
                  <a:cubicBezTo>
                    <a:pt x="74" y="4"/>
                    <a:pt x="48" y="0"/>
                    <a:pt x="36" y="7"/>
                  </a:cubicBezTo>
                  <a:cubicBezTo>
                    <a:pt x="25" y="13"/>
                    <a:pt x="12" y="24"/>
                    <a:pt x="0" y="36"/>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1" name="Freeform 18"/>
            <p:cNvSpPr>
              <a:spLocks/>
            </p:cNvSpPr>
            <p:nvPr/>
          </p:nvSpPr>
          <p:spPr bwMode="auto">
            <a:xfrm>
              <a:off x="-4938713" y="1814513"/>
              <a:ext cx="165100" cy="271463"/>
            </a:xfrm>
            <a:custGeom>
              <a:avLst/>
              <a:gdLst>
                <a:gd name="T0" fmla="*/ 44 w 44"/>
                <a:gd name="T1" fmla="*/ 73 h 73"/>
                <a:gd name="T2" fmla="*/ 14 w 44"/>
                <a:gd name="T3" fmla="*/ 40 h 73"/>
                <a:gd name="T4" fmla="*/ 8 w 44"/>
                <a:gd name="T5" fmla="*/ 0 h 73"/>
              </a:gdLst>
              <a:ahLst/>
              <a:cxnLst>
                <a:cxn ang="0">
                  <a:pos x="T0" y="T1"/>
                </a:cxn>
                <a:cxn ang="0">
                  <a:pos x="T2" y="T3"/>
                </a:cxn>
                <a:cxn ang="0">
                  <a:pos x="T4" y="T5"/>
                </a:cxn>
              </a:cxnLst>
              <a:rect l="0" t="0" r="r" b="b"/>
              <a:pathLst>
                <a:path w="44" h="73">
                  <a:moveTo>
                    <a:pt x="44" y="73"/>
                  </a:moveTo>
                  <a:cubicBezTo>
                    <a:pt x="33" y="61"/>
                    <a:pt x="22" y="50"/>
                    <a:pt x="14" y="40"/>
                  </a:cubicBezTo>
                  <a:cubicBezTo>
                    <a:pt x="0" y="21"/>
                    <a:pt x="8" y="0"/>
                    <a:pt x="8"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2" name="Freeform 19"/>
            <p:cNvSpPr>
              <a:spLocks/>
            </p:cNvSpPr>
            <p:nvPr/>
          </p:nvSpPr>
          <p:spPr bwMode="auto">
            <a:xfrm>
              <a:off x="-4618038" y="2238376"/>
              <a:ext cx="141288" cy="298450"/>
            </a:xfrm>
            <a:custGeom>
              <a:avLst/>
              <a:gdLst>
                <a:gd name="T0" fmla="*/ 34 w 38"/>
                <a:gd name="T1" fmla="*/ 80 h 80"/>
                <a:gd name="T2" fmla="*/ 31 w 38"/>
                <a:gd name="T3" fmla="*/ 39 h 80"/>
                <a:gd name="T4" fmla="*/ 0 w 38"/>
                <a:gd name="T5" fmla="*/ 0 h 80"/>
              </a:gdLst>
              <a:ahLst/>
              <a:cxnLst>
                <a:cxn ang="0">
                  <a:pos x="T0" y="T1"/>
                </a:cxn>
                <a:cxn ang="0">
                  <a:pos x="T2" y="T3"/>
                </a:cxn>
                <a:cxn ang="0">
                  <a:pos x="T4" y="T5"/>
                </a:cxn>
              </a:cxnLst>
              <a:rect l="0" t="0" r="r" b="b"/>
              <a:pathLst>
                <a:path w="38" h="80">
                  <a:moveTo>
                    <a:pt x="34" y="80"/>
                  </a:moveTo>
                  <a:cubicBezTo>
                    <a:pt x="34" y="80"/>
                    <a:pt x="38" y="51"/>
                    <a:pt x="31" y="39"/>
                  </a:cubicBezTo>
                  <a:cubicBezTo>
                    <a:pt x="25" y="27"/>
                    <a:pt x="13" y="14"/>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73" name="Freeform 20"/>
            <p:cNvSpPr>
              <a:spLocks/>
            </p:cNvSpPr>
            <p:nvPr/>
          </p:nvSpPr>
          <p:spPr bwMode="auto">
            <a:xfrm>
              <a:off x="-4795838" y="2071688"/>
              <a:ext cx="204788" cy="204788"/>
            </a:xfrm>
            <a:custGeom>
              <a:avLst/>
              <a:gdLst>
                <a:gd name="T0" fmla="*/ 27 w 55"/>
                <a:gd name="T1" fmla="*/ 0 h 55"/>
                <a:gd name="T2" fmla="*/ 45 w 55"/>
                <a:gd name="T3" fmla="*/ 6 h 55"/>
                <a:gd name="T4" fmla="*/ 55 w 55"/>
                <a:gd name="T5" fmla="*/ 27 h 55"/>
                <a:gd name="T6" fmla="*/ 27 w 55"/>
                <a:gd name="T7" fmla="*/ 55 h 55"/>
                <a:gd name="T8" fmla="*/ 0 w 55"/>
                <a:gd name="T9" fmla="*/ 27 h 55"/>
                <a:gd name="T10" fmla="*/ 27 w 55"/>
                <a:gd name="T11" fmla="*/ 0 h 55"/>
              </a:gdLst>
              <a:ahLst/>
              <a:cxnLst>
                <a:cxn ang="0">
                  <a:pos x="T0" y="T1"/>
                </a:cxn>
                <a:cxn ang="0">
                  <a:pos x="T2" y="T3"/>
                </a:cxn>
                <a:cxn ang="0">
                  <a:pos x="T4" y="T5"/>
                </a:cxn>
                <a:cxn ang="0">
                  <a:pos x="T6" y="T7"/>
                </a:cxn>
                <a:cxn ang="0">
                  <a:pos x="T8" y="T9"/>
                </a:cxn>
                <a:cxn ang="0">
                  <a:pos x="T10" y="T11"/>
                </a:cxn>
              </a:cxnLst>
              <a:rect l="0" t="0" r="r" b="b"/>
              <a:pathLst>
                <a:path w="55" h="55">
                  <a:moveTo>
                    <a:pt x="27" y="0"/>
                  </a:moveTo>
                  <a:cubicBezTo>
                    <a:pt x="34" y="0"/>
                    <a:pt x="40" y="2"/>
                    <a:pt x="45" y="6"/>
                  </a:cubicBezTo>
                  <a:cubicBezTo>
                    <a:pt x="51" y="11"/>
                    <a:pt x="55" y="19"/>
                    <a:pt x="55" y="27"/>
                  </a:cubicBezTo>
                  <a:cubicBezTo>
                    <a:pt x="55" y="43"/>
                    <a:pt x="42" y="55"/>
                    <a:pt x="27" y="55"/>
                  </a:cubicBezTo>
                  <a:cubicBezTo>
                    <a:pt x="12" y="55"/>
                    <a:pt x="0" y="43"/>
                    <a:pt x="0" y="27"/>
                  </a:cubicBezTo>
                  <a:cubicBezTo>
                    <a:pt x="0" y="12"/>
                    <a:pt x="12" y="0"/>
                    <a:pt x="27" y="0"/>
                  </a:cubicBezTo>
                  <a:close/>
                </a:path>
              </a:pathLst>
            </a:cu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375" name="Freeform 5"/>
          <p:cNvSpPr>
            <a:spLocks/>
          </p:cNvSpPr>
          <p:nvPr/>
        </p:nvSpPr>
        <p:spPr bwMode="auto">
          <a:xfrm>
            <a:off x="3439314" y="3567875"/>
            <a:ext cx="712650" cy="210279"/>
          </a:xfrm>
          <a:custGeom>
            <a:avLst/>
            <a:gdLst>
              <a:gd name="T0" fmla="*/ 334 w 334"/>
              <a:gd name="T1" fmla="*/ 82 h 105"/>
              <a:gd name="T2" fmla="*/ 311 w 334"/>
              <a:gd name="T3" fmla="*/ 105 h 105"/>
              <a:gd name="T4" fmla="*/ 23 w 334"/>
              <a:gd name="T5" fmla="*/ 105 h 105"/>
              <a:gd name="T6" fmla="*/ 0 w 334"/>
              <a:gd name="T7" fmla="*/ 82 h 105"/>
              <a:gd name="T8" fmla="*/ 0 w 334"/>
              <a:gd name="T9" fmla="*/ 23 h 105"/>
              <a:gd name="T10" fmla="*/ 23 w 334"/>
              <a:gd name="T11" fmla="*/ 0 h 105"/>
              <a:gd name="T12" fmla="*/ 311 w 334"/>
              <a:gd name="T13" fmla="*/ 0 h 105"/>
              <a:gd name="T14" fmla="*/ 334 w 334"/>
              <a:gd name="T15" fmla="*/ 23 h 105"/>
              <a:gd name="T16" fmla="*/ 334 w 334"/>
              <a:gd name="T17"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05">
                <a:moveTo>
                  <a:pt x="334" y="82"/>
                </a:moveTo>
                <a:cubicBezTo>
                  <a:pt x="334" y="95"/>
                  <a:pt x="324" y="105"/>
                  <a:pt x="311" y="105"/>
                </a:cubicBezTo>
                <a:cubicBezTo>
                  <a:pt x="23" y="105"/>
                  <a:pt x="23" y="105"/>
                  <a:pt x="23" y="105"/>
                </a:cubicBezTo>
                <a:cubicBezTo>
                  <a:pt x="10" y="105"/>
                  <a:pt x="0" y="95"/>
                  <a:pt x="0" y="82"/>
                </a:cubicBezTo>
                <a:cubicBezTo>
                  <a:pt x="0" y="23"/>
                  <a:pt x="0" y="23"/>
                  <a:pt x="0" y="23"/>
                </a:cubicBezTo>
                <a:cubicBezTo>
                  <a:pt x="0" y="10"/>
                  <a:pt x="10" y="0"/>
                  <a:pt x="23" y="0"/>
                </a:cubicBezTo>
                <a:cubicBezTo>
                  <a:pt x="311" y="0"/>
                  <a:pt x="311" y="0"/>
                  <a:pt x="311" y="0"/>
                </a:cubicBezTo>
                <a:cubicBezTo>
                  <a:pt x="324" y="0"/>
                  <a:pt x="334" y="10"/>
                  <a:pt x="334" y="23"/>
                </a:cubicBezTo>
                <a:cubicBezTo>
                  <a:pt x="334" y="82"/>
                  <a:pt x="334" y="82"/>
                  <a:pt x="334" y="82"/>
                </a:cubicBezTo>
                <a:close/>
              </a:path>
            </a:pathLst>
          </a:custGeom>
          <a:solidFill>
            <a:srgbClr val="FFFFFF"/>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76" name="Oval 7"/>
          <p:cNvSpPr>
            <a:spLocks noChangeArrowheads="1"/>
          </p:cNvSpPr>
          <p:nvPr/>
        </p:nvSpPr>
        <p:spPr bwMode="auto">
          <a:xfrm>
            <a:off x="3599841" y="3654473"/>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77" name="Oval 9"/>
          <p:cNvSpPr>
            <a:spLocks noChangeArrowheads="1"/>
          </p:cNvSpPr>
          <p:nvPr/>
        </p:nvSpPr>
        <p:spPr bwMode="auto">
          <a:xfrm>
            <a:off x="3505518" y="3654473"/>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grpSp>
        <p:nvGrpSpPr>
          <p:cNvPr id="378" name="Group 377"/>
          <p:cNvGrpSpPr/>
          <p:nvPr/>
        </p:nvGrpSpPr>
        <p:grpSpPr>
          <a:xfrm>
            <a:off x="3940531" y="3595529"/>
            <a:ext cx="161613" cy="154970"/>
            <a:chOff x="-5251451" y="1620838"/>
            <a:chExt cx="1103313" cy="1101725"/>
          </a:xfrm>
        </p:grpSpPr>
        <p:sp>
          <p:nvSpPr>
            <p:cNvPr id="379" name="Oval 10"/>
            <p:cNvSpPr>
              <a:spLocks noChangeArrowheads="1"/>
            </p:cNvSpPr>
            <p:nvPr/>
          </p:nvSpPr>
          <p:spPr bwMode="auto">
            <a:xfrm>
              <a:off x="-5251451" y="1620838"/>
              <a:ext cx="1103313" cy="1101725"/>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0" name="Oval 11"/>
            <p:cNvSpPr>
              <a:spLocks noChangeArrowheads="1"/>
            </p:cNvSpPr>
            <p:nvPr/>
          </p:nvSpPr>
          <p:spPr bwMode="auto">
            <a:xfrm>
              <a:off x="-5121276" y="1751013"/>
              <a:ext cx="850900" cy="846138"/>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1" name="Freeform 12"/>
            <p:cNvSpPr>
              <a:spLocks/>
            </p:cNvSpPr>
            <p:nvPr/>
          </p:nvSpPr>
          <p:spPr bwMode="auto">
            <a:xfrm>
              <a:off x="-4792663" y="2273301"/>
              <a:ext cx="93663" cy="304800"/>
            </a:xfrm>
            <a:custGeom>
              <a:avLst/>
              <a:gdLst>
                <a:gd name="T0" fmla="*/ 25 w 25"/>
                <a:gd name="T1" fmla="*/ 0 h 82"/>
                <a:gd name="T2" fmla="*/ 23 w 25"/>
                <a:gd name="T3" fmla="*/ 50 h 82"/>
                <a:gd name="T4" fmla="*/ 0 w 25"/>
                <a:gd name="T5" fmla="*/ 82 h 82"/>
              </a:gdLst>
              <a:ahLst/>
              <a:cxnLst>
                <a:cxn ang="0">
                  <a:pos x="T0" y="T1"/>
                </a:cxn>
                <a:cxn ang="0">
                  <a:pos x="T2" y="T3"/>
                </a:cxn>
                <a:cxn ang="0">
                  <a:pos x="T4" y="T5"/>
                </a:cxn>
              </a:cxnLst>
              <a:rect l="0" t="0" r="r" b="b"/>
              <a:pathLst>
                <a:path w="25" h="82">
                  <a:moveTo>
                    <a:pt x="25" y="0"/>
                  </a:moveTo>
                  <a:cubicBezTo>
                    <a:pt x="25" y="19"/>
                    <a:pt x="25" y="36"/>
                    <a:pt x="23" y="50"/>
                  </a:cubicBezTo>
                  <a:cubicBezTo>
                    <a:pt x="20" y="73"/>
                    <a:pt x="0" y="82"/>
                    <a:pt x="0" y="82"/>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2" name="Freeform 13"/>
            <p:cNvSpPr>
              <a:spLocks/>
            </p:cNvSpPr>
            <p:nvPr/>
          </p:nvSpPr>
          <p:spPr bwMode="auto">
            <a:xfrm>
              <a:off x="-4699001" y="1778001"/>
              <a:ext cx="114300" cy="277813"/>
            </a:xfrm>
            <a:custGeom>
              <a:avLst/>
              <a:gdLst>
                <a:gd name="T0" fmla="*/ 31 w 31"/>
                <a:gd name="T1" fmla="*/ 0 h 75"/>
                <a:gd name="T2" fmla="*/ 5 w 31"/>
                <a:gd name="T3" fmla="*/ 30 h 75"/>
                <a:gd name="T4" fmla="*/ 0 w 31"/>
                <a:gd name="T5" fmla="*/ 75 h 75"/>
              </a:gdLst>
              <a:ahLst/>
              <a:cxnLst>
                <a:cxn ang="0">
                  <a:pos x="T0" y="T1"/>
                </a:cxn>
                <a:cxn ang="0">
                  <a:pos x="T2" y="T3"/>
                </a:cxn>
                <a:cxn ang="0">
                  <a:pos x="T4" y="T5"/>
                </a:cxn>
              </a:cxnLst>
              <a:rect l="0" t="0" r="r" b="b"/>
              <a:pathLst>
                <a:path w="31" h="75">
                  <a:moveTo>
                    <a:pt x="31" y="0"/>
                  </a:moveTo>
                  <a:cubicBezTo>
                    <a:pt x="31" y="0"/>
                    <a:pt x="9" y="17"/>
                    <a:pt x="5" y="30"/>
                  </a:cubicBezTo>
                  <a:cubicBezTo>
                    <a:pt x="2" y="42"/>
                    <a:pt x="1" y="58"/>
                    <a:pt x="0" y="75"/>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3" name="Freeform 14"/>
            <p:cNvSpPr>
              <a:spLocks/>
            </p:cNvSpPr>
            <p:nvPr/>
          </p:nvSpPr>
          <p:spPr bwMode="auto">
            <a:xfrm>
              <a:off x="-5097463" y="2071688"/>
              <a:ext cx="290513" cy="96838"/>
            </a:xfrm>
            <a:custGeom>
              <a:avLst/>
              <a:gdLst>
                <a:gd name="T0" fmla="*/ 78 w 78"/>
                <a:gd name="T1" fmla="*/ 26 h 26"/>
                <a:gd name="T2" fmla="*/ 32 w 78"/>
                <a:gd name="T3" fmla="*/ 24 h 26"/>
                <a:gd name="T4" fmla="*/ 0 w 78"/>
                <a:gd name="T5" fmla="*/ 0 h 26"/>
              </a:gdLst>
              <a:ahLst/>
              <a:cxnLst>
                <a:cxn ang="0">
                  <a:pos x="T0" y="T1"/>
                </a:cxn>
                <a:cxn ang="0">
                  <a:pos x="T2" y="T3"/>
                </a:cxn>
                <a:cxn ang="0">
                  <a:pos x="T4" y="T5"/>
                </a:cxn>
              </a:cxnLst>
              <a:rect l="0" t="0" r="r" b="b"/>
              <a:pathLst>
                <a:path w="78" h="26">
                  <a:moveTo>
                    <a:pt x="78" y="26"/>
                  </a:moveTo>
                  <a:cubicBezTo>
                    <a:pt x="61" y="26"/>
                    <a:pt x="45" y="25"/>
                    <a:pt x="32" y="24"/>
                  </a:cubicBezTo>
                  <a:cubicBezTo>
                    <a:pt x="9" y="21"/>
                    <a:pt x="0"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4" name="Freeform 15"/>
            <p:cNvSpPr>
              <a:spLocks/>
            </p:cNvSpPr>
            <p:nvPr/>
          </p:nvSpPr>
          <p:spPr bwMode="auto">
            <a:xfrm>
              <a:off x="-4591051" y="2168526"/>
              <a:ext cx="296863" cy="119063"/>
            </a:xfrm>
            <a:custGeom>
              <a:avLst/>
              <a:gdLst>
                <a:gd name="T0" fmla="*/ 80 w 80"/>
                <a:gd name="T1" fmla="*/ 32 h 32"/>
                <a:gd name="T2" fmla="*/ 49 w 80"/>
                <a:gd name="T3" fmla="*/ 5 h 32"/>
                <a:gd name="T4" fmla="*/ 0 w 80"/>
                <a:gd name="T5" fmla="*/ 0 h 32"/>
              </a:gdLst>
              <a:ahLst/>
              <a:cxnLst>
                <a:cxn ang="0">
                  <a:pos x="T0" y="T1"/>
                </a:cxn>
                <a:cxn ang="0">
                  <a:pos x="T2" y="T3"/>
                </a:cxn>
                <a:cxn ang="0">
                  <a:pos x="T4" y="T5"/>
                </a:cxn>
              </a:cxnLst>
              <a:rect l="0" t="0" r="r" b="b"/>
              <a:pathLst>
                <a:path w="80" h="32">
                  <a:moveTo>
                    <a:pt x="80" y="32"/>
                  </a:moveTo>
                  <a:cubicBezTo>
                    <a:pt x="80" y="32"/>
                    <a:pt x="62" y="8"/>
                    <a:pt x="49" y="5"/>
                  </a:cubicBezTo>
                  <a:cubicBezTo>
                    <a:pt x="36" y="1"/>
                    <a:pt x="19"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5" name="Freeform 16"/>
            <p:cNvSpPr>
              <a:spLocks/>
            </p:cNvSpPr>
            <p:nvPr/>
          </p:nvSpPr>
          <p:spPr bwMode="auto">
            <a:xfrm>
              <a:off x="-5046663" y="2246313"/>
              <a:ext cx="273050" cy="171450"/>
            </a:xfrm>
            <a:custGeom>
              <a:avLst/>
              <a:gdLst>
                <a:gd name="T0" fmla="*/ 73 w 73"/>
                <a:gd name="T1" fmla="*/ 0 h 46"/>
                <a:gd name="T2" fmla="*/ 38 w 73"/>
                <a:gd name="T3" fmla="*/ 32 h 46"/>
                <a:gd name="T4" fmla="*/ 0 w 73"/>
                <a:gd name="T5" fmla="*/ 39 h 46"/>
              </a:gdLst>
              <a:ahLst/>
              <a:cxnLst>
                <a:cxn ang="0">
                  <a:pos x="T0" y="T1"/>
                </a:cxn>
                <a:cxn ang="0">
                  <a:pos x="T2" y="T3"/>
                </a:cxn>
                <a:cxn ang="0">
                  <a:pos x="T4" y="T5"/>
                </a:cxn>
              </a:cxnLst>
              <a:rect l="0" t="0" r="r" b="b"/>
              <a:pathLst>
                <a:path w="73" h="46">
                  <a:moveTo>
                    <a:pt x="73" y="0"/>
                  </a:moveTo>
                  <a:cubicBezTo>
                    <a:pt x="61" y="12"/>
                    <a:pt x="49" y="23"/>
                    <a:pt x="38" y="32"/>
                  </a:cubicBezTo>
                  <a:cubicBezTo>
                    <a:pt x="19" y="46"/>
                    <a:pt x="0" y="39"/>
                    <a:pt x="0" y="39"/>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6" name="Freeform 17"/>
            <p:cNvSpPr>
              <a:spLocks/>
            </p:cNvSpPr>
            <p:nvPr/>
          </p:nvSpPr>
          <p:spPr bwMode="auto">
            <a:xfrm>
              <a:off x="-4618038" y="1955801"/>
              <a:ext cx="276225" cy="134938"/>
            </a:xfrm>
            <a:custGeom>
              <a:avLst/>
              <a:gdLst>
                <a:gd name="T0" fmla="*/ 74 w 74"/>
                <a:gd name="T1" fmla="*/ 4 h 36"/>
                <a:gd name="T2" fmla="*/ 36 w 74"/>
                <a:gd name="T3" fmla="*/ 7 h 36"/>
                <a:gd name="T4" fmla="*/ 0 w 74"/>
                <a:gd name="T5" fmla="*/ 36 h 36"/>
              </a:gdLst>
              <a:ahLst/>
              <a:cxnLst>
                <a:cxn ang="0">
                  <a:pos x="T0" y="T1"/>
                </a:cxn>
                <a:cxn ang="0">
                  <a:pos x="T2" y="T3"/>
                </a:cxn>
                <a:cxn ang="0">
                  <a:pos x="T4" y="T5"/>
                </a:cxn>
              </a:cxnLst>
              <a:rect l="0" t="0" r="r" b="b"/>
              <a:pathLst>
                <a:path w="74" h="36">
                  <a:moveTo>
                    <a:pt x="74" y="4"/>
                  </a:moveTo>
                  <a:cubicBezTo>
                    <a:pt x="74" y="4"/>
                    <a:pt x="48" y="0"/>
                    <a:pt x="36" y="7"/>
                  </a:cubicBezTo>
                  <a:cubicBezTo>
                    <a:pt x="25" y="13"/>
                    <a:pt x="12" y="24"/>
                    <a:pt x="0" y="36"/>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7" name="Freeform 18"/>
            <p:cNvSpPr>
              <a:spLocks/>
            </p:cNvSpPr>
            <p:nvPr/>
          </p:nvSpPr>
          <p:spPr bwMode="auto">
            <a:xfrm>
              <a:off x="-4938713" y="1814513"/>
              <a:ext cx="165100" cy="271463"/>
            </a:xfrm>
            <a:custGeom>
              <a:avLst/>
              <a:gdLst>
                <a:gd name="T0" fmla="*/ 44 w 44"/>
                <a:gd name="T1" fmla="*/ 73 h 73"/>
                <a:gd name="T2" fmla="*/ 14 w 44"/>
                <a:gd name="T3" fmla="*/ 40 h 73"/>
                <a:gd name="T4" fmla="*/ 8 w 44"/>
                <a:gd name="T5" fmla="*/ 0 h 73"/>
              </a:gdLst>
              <a:ahLst/>
              <a:cxnLst>
                <a:cxn ang="0">
                  <a:pos x="T0" y="T1"/>
                </a:cxn>
                <a:cxn ang="0">
                  <a:pos x="T2" y="T3"/>
                </a:cxn>
                <a:cxn ang="0">
                  <a:pos x="T4" y="T5"/>
                </a:cxn>
              </a:cxnLst>
              <a:rect l="0" t="0" r="r" b="b"/>
              <a:pathLst>
                <a:path w="44" h="73">
                  <a:moveTo>
                    <a:pt x="44" y="73"/>
                  </a:moveTo>
                  <a:cubicBezTo>
                    <a:pt x="33" y="61"/>
                    <a:pt x="22" y="50"/>
                    <a:pt x="14" y="40"/>
                  </a:cubicBezTo>
                  <a:cubicBezTo>
                    <a:pt x="0" y="21"/>
                    <a:pt x="8" y="0"/>
                    <a:pt x="8"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8" name="Freeform 19"/>
            <p:cNvSpPr>
              <a:spLocks/>
            </p:cNvSpPr>
            <p:nvPr/>
          </p:nvSpPr>
          <p:spPr bwMode="auto">
            <a:xfrm>
              <a:off x="-4618038" y="2238376"/>
              <a:ext cx="141288" cy="298450"/>
            </a:xfrm>
            <a:custGeom>
              <a:avLst/>
              <a:gdLst>
                <a:gd name="T0" fmla="*/ 34 w 38"/>
                <a:gd name="T1" fmla="*/ 80 h 80"/>
                <a:gd name="T2" fmla="*/ 31 w 38"/>
                <a:gd name="T3" fmla="*/ 39 h 80"/>
                <a:gd name="T4" fmla="*/ 0 w 38"/>
                <a:gd name="T5" fmla="*/ 0 h 80"/>
              </a:gdLst>
              <a:ahLst/>
              <a:cxnLst>
                <a:cxn ang="0">
                  <a:pos x="T0" y="T1"/>
                </a:cxn>
                <a:cxn ang="0">
                  <a:pos x="T2" y="T3"/>
                </a:cxn>
                <a:cxn ang="0">
                  <a:pos x="T4" y="T5"/>
                </a:cxn>
              </a:cxnLst>
              <a:rect l="0" t="0" r="r" b="b"/>
              <a:pathLst>
                <a:path w="38" h="80">
                  <a:moveTo>
                    <a:pt x="34" y="80"/>
                  </a:moveTo>
                  <a:cubicBezTo>
                    <a:pt x="34" y="80"/>
                    <a:pt x="38" y="51"/>
                    <a:pt x="31" y="39"/>
                  </a:cubicBezTo>
                  <a:cubicBezTo>
                    <a:pt x="25" y="27"/>
                    <a:pt x="13" y="14"/>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9" name="Freeform 20"/>
            <p:cNvSpPr>
              <a:spLocks/>
            </p:cNvSpPr>
            <p:nvPr/>
          </p:nvSpPr>
          <p:spPr bwMode="auto">
            <a:xfrm>
              <a:off x="-4795838" y="2071688"/>
              <a:ext cx="204788" cy="204788"/>
            </a:xfrm>
            <a:custGeom>
              <a:avLst/>
              <a:gdLst>
                <a:gd name="T0" fmla="*/ 27 w 55"/>
                <a:gd name="T1" fmla="*/ 0 h 55"/>
                <a:gd name="T2" fmla="*/ 45 w 55"/>
                <a:gd name="T3" fmla="*/ 6 h 55"/>
                <a:gd name="T4" fmla="*/ 55 w 55"/>
                <a:gd name="T5" fmla="*/ 27 h 55"/>
                <a:gd name="T6" fmla="*/ 27 w 55"/>
                <a:gd name="T7" fmla="*/ 55 h 55"/>
                <a:gd name="T8" fmla="*/ 0 w 55"/>
                <a:gd name="T9" fmla="*/ 27 h 55"/>
                <a:gd name="T10" fmla="*/ 27 w 55"/>
                <a:gd name="T11" fmla="*/ 0 h 55"/>
              </a:gdLst>
              <a:ahLst/>
              <a:cxnLst>
                <a:cxn ang="0">
                  <a:pos x="T0" y="T1"/>
                </a:cxn>
                <a:cxn ang="0">
                  <a:pos x="T2" y="T3"/>
                </a:cxn>
                <a:cxn ang="0">
                  <a:pos x="T4" y="T5"/>
                </a:cxn>
                <a:cxn ang="0">
                  <a:pos x="T6" y="T7"/>
                </a:cxn>
                <a:cxn ang="0">
                  <a:pos x="T8" y="T9"/>
                </a:cxn>
                <a:cxn ang="0">
                  <a:pos x="T10" y="T11"/>
                </a:cxn>
              </a:cxnLst>
              <a:rect l="0" t="0" r="r" b="b"/>
              <a:pathLst>
                <a:path w="55" h="55">
                  <a:moveTo>
                    <a:pt x="27" y="0"/>
                  </a:moveTo>
                  <a:cubicBezTo>
                    <a:pt x="34" y="0"/>
                    <a:pt x="40" y="2"/>
                    <a:pt x="45" y="6"/>
                  </a:cubicBezTo>
                  <a:cubicBezTo>
                    <a:pt x="51" y="11"/>
                    <a:pt x="55" y="19"/>
                    <a:pt x="55" y="27"/>
                  </a:cubicBezTo>
                  <a:cubicBezTo>
                    <a:pt x="55" y="43"/>
                    <a:pt x="42" y="55"/>
                    <a:pt x="27" y="55"/>
                  </a:cubicBezTo>
                  <a:cubicBezTo>
                    <a:pt x="12" y="55"/>
                    <a:pt x="0" y="43"/>
                    <a:pt x="0" y="27"/>
                  </a:cubicBezTo>
                  <a:cubicBezTo>
                    <a:pt x="0" y="12"/>
                    <a:pt x="12" y="0"/>
                    <a:pt x="27" y="0"/>
                  </a:cubicBezTo>
                  <a:close/>
                </a:path>
              </a:pathLst>
            </a:cu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391" name="Freeform 5"/>
          <p:cNvSpPr>
            <a:spLocks/>
          </p:cNvSpPr>
          <p:nvPr/>
        </p:nvSpPr>
        <p:spPr bwMode="auto">
          <a:xfrm>
            <a:off x="4222251" y="3566622"/>
            <a:ext cx="712650" cy="210279"/>
          </a:xfrm>
          <a:custGeom>
            <a:avLst/>
            <a:gdLst>
              <a:gd name="T0" fmla="*/ 334 w 334"/>
              <a:gd name="T1" fmla="*/ 82 h 105"/>
              <a:gd name="T2" fmla="*/ 311 w 334"/>
              <a:gd name="T3" fmla="*/ 105 h 105"/>
              <a:gd name="T4" fmla="*/ 23 w 334"/>
              <a:gd name="T5" fmla="*/ 105 h 105"/>
              <a:gd name="T6" fmla="*/ 0 w 334"/>
              <a:gd name="T7" fmla="*/ 82 h 105"/>
              <a:gd name="T8" fmla="*/ 0 w 334"/>
              <a:gd name="T9" fmla="*/ 23 h 105"/>
              <a:gd name="T10" fmla="*/ 23 w 334"/>
              <a:gd name="T11" fmla="*/ 0 h 105"/>
              <a:gd name="T12" fmla="*/ 311 w 334"/>
              <a:gd name="T13" fmla="*/ 0 h 105"/>
              <a:gd name="T14" fmla="*/ 334 w 334"/>
              <a:gd name="T15" fmla="*/ 23 h 105"/>
              <a:gd name="T16" fmla="*/ 334 w 334"/>
              <a:gd name="T17"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05">
                <a:moveTo>
                  <a:pt x="334" y="82"/>
                </a:moveTo>
                <a:cubicBezTo>
                  <a:pt x="334" y="95"/>
                  <a:pt x="324" y="105"/>
                  <a:pt x="311" y="105"/>
                </a:cubicBezTo>
                <a:cubicBezTo>
                  <a:pt x="23" y="105"/>
                  <a:pt x="23" y="105"/>
                  <a:pt x="23" y="105"/>
                </a:cubicBezTo>
                <a:cubicBezTo>
                  <a:pt x="10" y="105"/>
                  <a:pt x="0" y="95"/>
                  <a:pt x="0" y="82"/>
                </a:cubicBezTo>
                <a:cubicBezTo>
                  <a:pt x="0" y="23"/>
                  <a:pt x="0" y="23"/>
                  <a:pt x="0" y="23"/>
                </a:cubicBezTo>
                <a:cubicBezTo>
                  <a:pt x="0" y="10"/>
                  <a:pt x="10" y="0"/>
                  <a:pt x="23" y="0"/>
                </a:cubicBezTo>
                <a:cubicBezTo>
                  <a:pt x="311" y="0"/>
                  <a:pt x="311" y="0"/>
                  <a:pt x="311" y="0"/>
                </a:cubicBezTo>
                <a:cubicBezTo>
                  <a:pt x="324" y="0"/>
                  <a:pt x="334" y="10"/>
                  <a:pt x="334" y="23"/>
                </a:cubicBezTo>
                <a:cubicBezTo>
                  <a:pt x="334" y="82"/>
                  <a:pt x="334" y="82"/>
                  <a:pt x="334" y="82"/>
                </a:cubicBezTo>
                <a:close/>
              </a:path>
            </a:pathLst>
          </a:custGeom>
          <a:solidFill>
            <a:srgbClr val="FFFFFF"/>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92" name="Oval 7"/>
          <p:cNvSpPr>
            <a:spLocks noChangeArrowheads="1"/>
          </p:cNvSpPr>
          <p:nvPr/>
        </p:nvSpPr>
        <p:spPr bwMode="auto">
          <a:xfrm>
            <a:off x="4382778" y="3653220"/>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393" name="Oval 9"/>
          <p:cNvSpPr>
            <a:spLocks noChangeArrowheads="1"/>
          </p:cNvSpPr>
          <p:nvPr/>
        </p:nvSpPr>
        <p:spPr bwMode="auto">
          <a:xfrm>
            <a:off x="4288455" y="3653220"/>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grpSp>
        <p:nvGrpSpPr>
          <p:cNvPr id="394" name="Group 393"/>
          <p:cNvGrpSpPr/>
          <p:nvPr/>
        </p:nvGrpSpPr>
        <p:grpSpPr>
          <a:xfrm>
            <a:off x="4723468" y="3594276"/>
            <a:ext cx="161613" cy="154970"/>
            <a:chOff x="-5251451" y="1620838"/>
            <a:chExt cx="1103313" cy="1101725"/>
          </a:xfrm>
        </p:grpSpPr>
        <p:sp>
          <p:nvSpPr>
            <p:cNvPr id="395" name="Oval 10"/>
            <p:cNvSpPr>
              <a:spLocks noChangeArrowheads="1"/>
            </p:cNvSpPr>
            <p:nvPr/>
          </p:nvSpPr>
          <p:spPr bwMode="auto">
            <a:xfrm>
              <a:off x="-5251451" y="1620838"/>
              <a:ext cx="1103313" cy="1101725"/>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6" name="Oval 11"/>
            <p:cNvSpPr>
              <a:spLocks noChangeArrowheads="1"/>
            </p:cNvSpPr>
            <p:nvPr/>
          </p:nvSpPr>
          <p:spPr bwMode="auto">
            <a:xfrm>
              <a:off x="-5121276" y="1751013"/>
              <a:ext cx="850900" cy="846138"/>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7" name="Freeform 12"/>
            <p:cNvSpPr>
              <a:spLocks/>
            </p:cNvSpPr>
            <p:nvPr/>
          </p:nvSpPr>
          <p:spPr bwMode="auto">
            <a:xfrm>
              <a:off x="-4792663" y="2273301"/>
              <a:ext cx="93663" cy="304800"/>
            </a:xfrm>
            <a:custGeom>
              <a:avLst/>
              <a:gdLst>
                <a:gd name="T0" fmla="*/ 25 w 25"/>
                <a:gd name="T1" fmla="*/ 0 h 82"/>
                <a:gd name="T2" fmla="*/ 23 w 25"/>
                <a:gd name="T3" fmla="*/ 50 h 82"/>
                <a:gd name="T4" fmla="*/ 0 w 25"/>
                <a:gd name="T5" fmla="*/ 82 h 82"/>
              </a:gdLst>
              <a:ahLst/>
              <a:cxnLst>
                <a:cxn ang="0">
                  <a:pos x="T0" y="T1"/>
                </a:cxn>
                <a:cxn ang="0">
                  <a:pos x="T2" y="T3"/>
                </a:cxn>
                <a:cxn ang="0">
                  <a:pos x="T4" y="T5"/>
                </a:cxn>
              </a:cxnLst>
              <a:rect l="0" t="0" r="r" b="b"/>
              <a:pathLst>
                <a:path w="25" h="82">
                  <a:moveTo>
                    <a:pt x="25" y="0"/>
                  </a:moveTo>
                  <a:cubicBezTo>
                    <a:pt x="25" y="19"/>
                    <a:pt x="25" y="36"/>
                    <a:pt x="23" y="50"/>
                  </a:cubicBezTo>
                  <a:cubicBezTo>
                    <a:pt x="20" y="73"/>
                    <a:pt x="0" y="82"/>
                    <a:pt x="0" y="82"/>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8" name="Freeform 13"/>
            <p:cNvSpPr>
              <a:spLocks/>
            </p:cNvSpPr>
            <p:nvPr/>
          </p:nvSpPr>
          <p:spPr bwMode="auto">
            <a:xfrm>
              <a:off x="-4699001" y="1778001"/>
              <a:ext cx="114300" cy="277813"/>
            </a:xfrm>
            <a:custGeom>
              <a:avLst/>
              <a:gdLst>
                <a:gd name="T0" fmla="*/ 31 w 31"/>
                <a:gd name="T1" fmla="*/ 0 h 75"/>
                <a:gd name="T2" fmla="*/ 5 w 31"/>
                <a:gd name="T3" fmla="*/ 30 h 75"/>
                <a:gd name="T4" fmla="*/ 0 w 31"/>
                <a:gd name="T5" fmla="*/ 75 h 75"/>
              </a:gdLst>
              <a:ahLst/>
              <a:cxnLst>
                <a:cxn ang="0">
                  <a:pos x="T0" y="T1"/>
                </a:cxn>
                <a:cxn ang="0">
                  <a:pos x="T2" y="T3"/>
                </a:cxn>
                <a:cxn ang="0">
                  <a:pos x="T4" y="T5"/>
                </a:cxn>
              </a:cxnLst>
              <a:rect l="0" t="0" r="r" b="b"/>
              <a:pathLst>
                <a:path w="31" h="75">
                  <a:moveTo>
                    <a:pt x="31" y="0"/>
                  </a:moveTo>
                  <a:cubicBezTo>
                    <a:pt x="31" y="0"/>
                    <a:pt x="9" y="17"/>
                    <a:pt x="5" y="30"/>
                  </a:cubicBezTo>
                  <a:cubicBezTo>
                    <a:pt x="2" y="42"/>
                    <a:pt x="1" y="58"/>
                    <a:pt x="0" y="75"/>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9" name="Freeform 14"/>
            <p:cNvSpPr>
              <a:spLocks/>
            </p:cNvSpPr>
            <p:nvPr/>
          </p:nvSpPr>
          <p:spPr bwMode="auto">
            <a:xfrm>
              <a:off x="-5097463" y="2071688"/>
              <a:ext cx="290513" cy="96838"/>
            </a:xfrm>
            <a:custGeom>
              <a:avLst/>
              <a:gdLst>
                <a:gd name="T0" fmla="*/ 78 w 78"/>
                <a:gd name="T1" fmla="*/ 26 h 26"/>
                <a:gd name="T2" fmla="*/ 32 w 78"/>
                <a:gd name="T3" fmla="*/ 24 h 26"/>
                <a:gd name="T4" fmla="*/ 0 w 78"/>
                <a:gd name="T5" fmla="*/ 0 h 26"/>
              </a:gdLst>
              <a:ahLst/>
              <a:cxnLst>
                <a:cxn ang="0">
                  <a:pos x="T0" y="T1"/>
                </a:cxn>
                <a:cxn ang="0">
                  <a:pos x="T2" y="T3"/>
                </a:cxn>
                <a:cxn ang="0">
                  <a:pos x="T4" y="T5"/>
                </a:cxn>
              </a:cxnLst>
              <a:rect l="0" t="0" r="r" b="b"/>
              <a:pathLst>
                <a:path w="78" h="26">
                  <a:moveTo>
                    <a:pt x="78" y="26"/>
                  </a:moveTo>
                  <a:cubicBezTo>
                    <a:pt x="61" y="26"/>
                    <a:pt x="45" y="25"/>
                    <a:pt x="32" y="24"/>
                  </a:cubicBezTo>
                  <a:cubicBezTo>
                    <a:pt x="9" y="21"/>
                    <a:pt x="0"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0" name="Freeform 15"/>
            <p:cNvSpPr>
              <a:spLocks/>
            </p:cNvSpPr>
            <p:nvPr/>
          </p:nvSpPr>
          <p:spPr bwMode="auto">
            <a:xfrm>
              <a:off x="-4591051" y="2168526"/>
              <a:ext cx="296863" cy="119063"/>
            </a:xfrm>
            <a:custGeom>
              <a:avLst/>
              <a:gdLst>
                <a:gd name="T0" fmla="*/ 80 w 80"/>
                <a:gd name="T1" fmla="*/ 32 h 32"/>
                <a:gd name="T2" fmla="*/ 49 w 80"/>
                <a:gd name="T3" fmla="*/ 5 h 32"/>
                <a:gd name="T4" fmla="*/ 0 w 80"/>
                <a:gd name="T5" fmla="*/ 0 h 32"/>
              </a:gdLst>
              <a:ahLst/>
              <a:cxnLst>
                <a:cxn ang="0">
                  <a:pos x="T0" y="T1"/>
                </a:cxn>
                <a:cxn ang="0">
                  <a:pos x="T2" y="T3"/>
                </a:cxn>
                <a:cxn ang="0">
                  <a:pos x="T4" y="T5"/>
                </a:cxn>
              </a:cxnLst>
              <a:rect l="0" t="0" r="r" b="b"/>
              <a:pathLst>
                <a:path w="80" h="32">
                  <a:moveTo>
                    <a:pt x="80" y="32"/>
                  </a:moveTo>
                  <a:cubicBezTo>
                    <a:pt x="80" y="32"/>
                    <a:pt x="62" y="8"/>
                    <a:pt x="49" y="5"/>
                  </a:cubicBezTo>
                  <a:cubicBezTo>
                    <a:pt x="36" y="1"/>
                    <a:pt x="19"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1" name="Freeform 16"/>
            <p:cNvSpPr>
              <a:spLocks/>
            </p:cNvSpPr>
            <p:nvPr/>
          </p:nvSpPr>
          <p:spPr bwMode="auto">
            <a:xfrm>
              <a:off x="-5046663" y="2246313"/>
              <a:ext cx="273050" cy="171450"/>
            </a:xfrm>
            <a:custGeom>
              <a:avLst/>
              <a:gdLst>
                <a:gd name="T0" fmla="*/ 73 w 73"/>
                <a:gd name="T1" fmla="*/ 0 h 46"/>
                <a:gd name="T2" fmla="*/ 38 w 73"/>
                <a:gd name="T3" fmla="*/ 32 h 46"/>
                <a:gd name="T4" fmla="*/ 0 w 73"/>
                <a:gd name="T5" fmla="*/ 39 h 46"/>
              </a:gdLst>
              <a:ahLst/>
              <a:cxnLst>
                <a:cxn ang="0">
                  <a:pos x="T0" y="T1"/>
                </a:cxn>
                <a:cxn ang="0">
                  <a:pos x="T2" y="T3"/>
                </a:cxn>
                <a:cxn ang="0">
                  <a:pos x="T4" y="T5"/>
                </a:cxn>
              </a:cxnLst>
              <a:rect l="0" t="0" r="r" b="b"/>
              <a:pathLst>
                <a:path w="73" h="46">
                  <a:moveTo>
                    <a:pt x="73" y="0"/>
                  </a:moveTo>
                  <a:cubicBezTo>
                    <a:pt x="61" y="12"/>
                    <a:pt x="49" y="23"/>
                    <a:pt x="38" y="32"/>
                  </a:cubicBezTo>
                  <a:cubicBezTo>
                    <a:pt x="19" y="46"/>
                    <a:pt x="0" y="39"/>
                    <a:pt x="0" y="39"/>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2" name="Freeform 17"/>
            <p:cNvSpPr>
              <a:spLocks/>
            </p:cNvSpPr>
            <p:nvPr/>
          </p:nvSpPr>
          <p:spPr bwMode="auto">
            <a:xfrm>
              <a:off x="-4618038" y="1955801"/>
              <a:ext cx="276225" cy="134938"/>
            </a:xfrm>
            <a:custGeom>
              <a:avLst/>
              <a:gdLst>
                <a:gd name="T0" fmla="*/ 74 w 74"/>
                <a:gd name="T1" fmla="*/ 4 h 36"/>
                <a:gd name="T2" fmla="*/ 36 w 74"/>
                <a:gd name="T3" fmla="*/ 7 h 36"/>
                <a:gd name="T4" fmla="*/ 0 w 74"/>
                <a:gd name="T5" fmla="*/ 36 h 36"/>
              </a:gdLst>
              <a:ahLst/>
              <a:cxnLst>
                <a:cxn ang="0">
                  <a:pos x="T0" y="T1"/>
                </a:cxn>
                <a:cxn ang="0">
                  <a:pos x="T2" y="T3"/>
                </a:cxn>
                <a:cxn ang="0">
                  <a:pos x="T4" y="T5"/>
                </a:cxn>
              </a:cxnLst>
              <a:rect l="0" t="0" r="r" b="b"/>
              <a:pathLst>
                <a:path w="74" h="36">
                  <a:moveTo>
                    <a:pt x="74" y="4"/>
                  </a:moveTo>
                  <a:cubicBezTo>
                    <a:pt x="74" y="4"/>
                    <a:pt x="48" y="0"/>
                    <a:pt x="36" y="7"/>
                  </a:cubicBezTo>
                  <a:cubicBezTo>
                    <a:pt x="25" y="13"/>
                    <a:pt x="12" y="24"/>
                    <a:pt x="0" y="36"/>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3" name="Freeform 18"/>
            <p:cNvSpPr>
              <a:spLocks/>
            </p:cNvSpPr>
            <p:nvPr/>
          </p:nvSpPr>
          <p:spPr bwMode="auto">
            <a:xfrm>
              <a:off x="-4938713" y="1814513"/>
              <a:ext cx="165100" cy="271463"/>
            </a:xfrm>
            <a:custGeom>
              <a:avLst/>
              <a:gdLst>
                <a:gd name="T0" fmla="*/ 44 w 44"/>
                <a:gd name="T1" fmla="*/ 73 h 73"/>
                <a:gd name="T2" fmla="*/ 14 w 44"/>
                <a:gd name="T3" fmla="*/ 40 h 73"/>
                <a:gd name="T4" fmla="*/ 8 w 44"/>
                <a:gd name="T5" fmla="*/ 0 h 73"/>
              </a:gdLst>
              <a:ahLst/>
              <a:cxnLst>
                <a:cxn ang="0">
                  <a:pos x="T0" y="T1"/>
                </a:cxn>
                <a:cxn ang="0">
                  <a:pos x="T2" y="T3"/>
                </a:cxn>
                <a:cxn ang="0">
                  <a:pos x="T4" y="T5"/>
                </a:cxn>
              </a:cxnLst>
              <a:rect l="0" t="0" r="r" b="b"/>
              <a:pathLst>
                <a:path w="44" h="73">
                  <a:moveTo>
                    <a:pt x="44" y="73"/>
                  </a:moveTo>
                  <a:cubicBezTo>
                    <a:pt x="33" y="61"/>
                    <a:pt x="22" y="50"/>
                    <a:pt x="14" y="40"/>
                  </a:cubicBezTo>
                  <a:cubicBezTo>
                    <a:pt x="0" y="21"/>
                    <a:pt x="8" y="0"/>
                    <a:pt x="8"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4" name="Freeform 19"/>
            <p:cNvSpPr>
              <a:spLocks/>
            </p:cNvSpPr>
            <p:nvPr/>
          </p:nvSpPr>
          <p:spPr bwMode="auto">
            <a:xfrm>
              <a:off x="-4618038" y="2238376"/>
              <a:ext cx="141288" cy="298450"/>
            </a:xfrm>
            <a:custGeom>
              <a:avLst/>
              <a:gdLst>
                <a:gd name="T0" fmla="*/ 34 w 38"/>
                <a:gd name="T1" fmla="*/ 80 h 80"/>
                <a:gd name="T2" fmla="*/ 31 w 38"/>
                <a:gd name="T3" fmla="*/ 39 h 80"/>
                <a:gd name="T4" fmla="*/ 0 w 38"/>
                <a:gd name="T5" fmla="*/ 0 h 80"/>
              </a:gdLst>
              <a:ahLst/>
              <a:cxnLst>
                <a:cxn ang="0">
                  <a:pos x="T0" y="T1"/>
                </a:cxn>
                <a:cxn ang="0">
                  <a:pos x="T2" y="T3"/>
                </a:cxn>
                <a:cxn ang="0">
                  <a:pos x="T4" y="T5"/>
                </a:cxn>
              </a:cxnLst>
              <a:rect l="0" t="0" r="r" b="b"/>
              <a:pathLst>
                <a:path w="38" h="80">
                  <a:moveTo>
                    <a:pt x="34" y="80"/>
                  </a:moveTo>
                  <a:cubicBezTo>
                    <a:pt x="34" y="80"/>
                    <a:pt x="38" y="51"/>
                    <a:pt x="31" y="39"/>
                  </a:cubicBezTo>
                  <a:cubicBezTo>
                    <a:pt x="25" y="27"/>
                    <a:pt x="13" y="14"/>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5" name="Freeform 20"/>
            <p:cNvSpPr>
              <a:spLocks/>
            </p:cNvSpPr>
            <p:nvPr/>
          </p:nvSpPr>
          <p:spPr bwMode="auto">
            <a:xfrm>
              <a:off x="-4795838" y="2071688"/>
              <a:ext cx="204788" cy="204788"/>
            </a:xfrm>
            <a:custGeom>
              <a:avLst/>
              <a:gdLst>
                <a:gd name="T0" fmla="*/ 27 w 55"/>
                <a:gd name="T1" fmla="*/ 0 h 55"/>
                <a:gd name="T2" fmla="*/ 45 w 55"/>
                <a:gd name="T3" fmla="*/ 6 h 55"/>
                <a:gd name="T4" fmla="*/ 55 w 55"/>
                <a:gd name="T5" fmla="*/ 27 h 55"/>
                <a:gd name="T6" fmla="*/ 27 w 55"/>
                <a:gd name="T7" fmla="*/ 55 h 55"/>
                <a:gd name="T8" fmla="*/ 0 w 55"/>
                <a:gd name="T9" fmla="*/ 27 h 55"/>
                <a:gd name="T10" fmla="*/ 27 w 55"/>
                <a:gd name="T11" fmla="*/ 0 h 55"/>
              </a:gdLst>
              <a:ahLst/>
              <a:cxnLst>
                <a:cxn ang="0">
                  <a:pos x="T0" y="T1"/>
                </a:cxn>
                <a:cxn ang="0">
                  <a:pos x="T2" y="T3"/>
                </a:cxn>
                <a:cxn ang="0">
                  <a:pos x="T4" y="T5"/>
                </a:cxn>
                <a:cxn ang="0">
                  <a:pos x="T6" y="T7"/>
                </a:cxn>
                <a:cxn ang="0">
                  <a:pos x="T8" y="T9"/>
                </a:cxn>
                <a:cxn ang="0">
                  <a:pos x="T10" y="T11"/>
                </a:cxn>
              </a:cxnLst>
              <a:rect l="0" t="0" r="r" b="b"/>
              <a:pathLst>
                <a:path w="55" h="55">
                  <a:moveTo>
                    <a:pt x="27" y="0"/>
                  </a:moveTo>
                  <a:cubicBezTo>
                    <a:pt x="34" y="0"/>
                    <a:pt x="40" y="2"/>
                    <a:pt x="45" y="6"/>
                  </a:cubicBezTo>
                  <a:cubicBezTo>
                    <a:pt x="51" y="11"/>
                    <a:pt x="55" y="19"/>
                    <a:pt x="55" y="27"/>
                  </a:cubicBezTo>
                  <a:cubicBezTo>
                    <a:pt x="55" y="43"/>
                    <a:pt x="42" y="55"/>
                    <a:pt x="27" y="55"/>
                  </a:cubicBezTo>
                  <a:cubicBezTo>
                    <a:pt x="12" y="55"/>
                    <a:pt x="0" y="43"/>
                    <a:pt x="0" y="27"/>
                  </a:cubicBezTo>
                  <a:cubicBezTo>
                    <a:pt x="0" y="12"/>
                    <a:pt x="12" y="0"/>
                    <a:pt x="27" y="0"/>
                  </a:cubicBezTo>
                  <a:close/>
                </a:path>
              </a:pathLst>
            </a:cu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407" name="Freeform 5"/>
          <p:cNvSpPr>
            <a:spLocks/>
          </p:cNvSpPr>
          <p:nvPr/>
        </p:nvSpPr>
        <p:spPr bwMode="auto">
          <a:xfrm>
            <a:off x="5016074" y="3573407"/>
            <a:ext cx="712650" cy="210279"/>
          </a:xfrm>
          <a:custGeom>
            <a:avLst/>
            <a:gdLst>
              <a:gd name="T0" fmla="*/ 334 w 334"/>
              <a:gd name="T1" fmla="*/ 82 h 105"/>
              <a:gd name="T2" fmla="*/ 311 w 334"/>
              <a:gd name="T3" fmla="*/ 105 h 105"/>
              <a:gd name="T4" fmla="*/ 23 w 334"/>
              <a:gd name="T5" fmla="*/ 105 h 105"/>
              <a:gd name="T6" fmla="*/ 0 w 334"/>
              <a:gd name="T7" fmla="*/ 82 h 105"/>
              <a:gd name="T8" fmla="*/ 0 w 334"/>
              <a:gd name="T9" fmla="*/ 23 h 105"/>
              <a:gd name="T10" fmla="*/ 23 w 334"/>
              <a:gd name="T11" fmla="*/ 0 h 105"/>
              <a:gd name="T12" fmla="*/ 311 w 334"/>
              <a:gd name="T13" fmla="*/ 0 h 105"/>
              <a:gd name="T14" fmla="*/ 334 w 334"/>
              <a:gd name="T15" fmla="*/ 23 h 105"/>
              <a:gd name="T16" fmla="*/ 334 w 334"/>
              <a:gd name="T17"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05">
                <a:moveTo>
                  <a:pt x="334" y="82"/>
                </a:moveTo>
                <a:cubicBezTo>
                  <a:pt x="334" y="95"/>
                  <a:pt x="324" y="105"/>
                  <a:pt x="311" y="105"/>
                </a:cubicBezTo>
                <a:cubicBezTo>
                  <a:pt x="23" y="105"/>
                  <a:pt x="23" y="105"/>
                  <a:pt x="23" y="105"/>
                </a:cubicBezTo>
                <a:cubicBezTo>
                  <a:pt x="10" y="105"/>
                  <a:pt x="0" y="95"/>
                  <a:pt x="0" y="82"/>
                </a:cubicBezTo>
                <a:cubicBezTo>
                  <a:pt x="0" y="23"/>
                  <a:pt x="0" y="23"/>
                  <a:pt x="0" y="23"/>
                </a:cubicBezTo>
                <a:cubicBezTo>
                  <a:pt x="0" y="10"/>
                  <a:pt x="10" y="0"/>
                  <a:pt x="23" y="0"/>
                </a:cubicBezTo>
                <a:cubicBezTo>
                  <a:pt x="311" y="0"/>
                  <a:pt x="311" y="0"/>
                  <a:pt x="311" y="0"/>
                </a:cubicBezTo>
                <a:cubicBezTo>
                  <a:pt x="324" y="0"/>
                  <a:pt x="334" y="10"/>
                  <a:pt x="334" y="23"/>
                </a:cubicBezTo>
                <a:cubicBezTo>
                  <a:pt x="334" y="82"/>
                  <a:pt x="334" y="82"/>
                  <a:pt x="334" y="82"/>
                </a:cubicBezTo>
                <a:close/>
              </a:path>
            </a:pathLst>
          </a:custGeom>
          <a:solidFill>
            <a:srgbClr val="FFFFFF"/>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408" name="Oval 7"/>
          <p:cNvSpPr>
            <a:spLocks noChangeArrowheads="1"/>
          </p:cNvSpPr>
          <p:nvPr/>
        </p:nvSpPr>
        <p:spPr bwMode="auto">
          <a:xfrm>
            <a:off x="5176601" y="3660005"/>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409" name="Oval 9"/>
          <p:cNvSpPr>
            <a:spLocks noChangeArrowheads="1"/>
          </p:cNvSpPr>
          <p:nvPr/>
        </p:nvSpPr>
        <p:spPr bwMode="auto">
          <a:xfrm>
            <a:off x="5082278" y="3660005"/>
            <a:ext cx="39595" cy="37084"/>
          </a:xfrm>
          <a:prstGeom prst="ellipse">
            <a:avLst/>
          </a:prstGeom>
          <a:solidFill>
            <a:schemeClr val="bg1">
              <a:lumMod val="50000"/>
            </a:schemeClr>
          </a:solidFill>
          <a:ln w="12700" cap="rnd">
            <a:solidFill>
              <a:schemeClr val="tx1">
                <a:lumMod val="50000"/>
                <a:lumOff val="5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400"/>
          </a:p>
        </p:txBody>
      </p:sp>
      <p:grpSp>
        <p:nvGrpSpPr>
          <p:cNvPr id="410" name="Group 409"/>
          <p:cNvGrpSpPr/>
          <p:nvPr/>
        </p:nvGrpSpPr>
        <p:grpSpPr>
          <a:xfrm>
            <a:off x="5517291" y="3601061"/>
            <a:ext cx="161613" cy="154970"/>
            <a:chOff x="-5251451" y="1620838"/>
            <a:chExt cx="1103313" cy="1101725"/>
          </a:xfrm>
        </p:grpSpPr>
        <p:sp>
          <p:nvSpPr>
            <p:cNvPr id="411" name="Oval 10"/>
            <p:cNvSpPr>
              <a:spLocks noChangeArrowheads="1"/>
            </p:cNvSpPr>
            <p:nvPr/>
          </p:nvSpPr>
          <p:spPr bwMode="auto">
            <a:xfrm>
              <a:off x="-5251451" y="1620838"/>
              <a:ext cx="1103313" cy="1101725"/>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2" name="Oval 11"/>
            <p:cNvSpPr>
              <a:spLocks noChangeArrowheads="1"/>
            </p:cNvSpPr>
            <p:nvPr/>
          </p:nvSpPr>
          <p:spPr bwMode="auto">
            <a:xfrm>
              <a:off x="-5121276" y="1751013"/>
              <a:ext cx="850900" cy="846138"/>
            </a:xfrm>
            <a:prstGeom prst="ellipse">
              <a:avLst/>
            </a:pr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3" name="Freeform 12"/>
            <p:cNvSpPr>
              <a:spLocks/>
            </p:cNvSpPr>
            <p:nvPr/>
          </p:nvSpPr>
          <p:spPr bwMode="auto">
            <a:xfrm>
              <a:off x="-4792663" y="2273301"/>
              <a:ext cx="93663" cy="304800"/>
            </a:xfrm>
            <a:custGeom>
              <a:avLst/>
              <a:gdLst>
                <a:gd name="T0" fmla="*/ 25 w 25"/>
                <a:gd name="T1" fmla="*/ 0 h 82"/>
                <a:gd name="T2" fmla="*/ 23 w 25"/>
                <a:gd name="T3" fmla="*/ 50 h 82"/>
                <a:gd name="T4" fmla="*/ 0 w 25"/>
                <a:gd name="T5" fmla="*/ 82 h 82"/>
              </a:gdLst>
              <a:ahLst/>
              <a:cxnLst>
                <a:cxn ang="0">
                  <a:pos x="T0" y="T1"/>
                </a:cxn>
                <a:cxn ang="0">
                  <a:pos x="T2" y="T3"/>
                </a:cxn>
                <a:cxn ang="0">
                  <a:pos x="T4" y="T5"/>
                </a:cxn>
              </a:cxnLst>
              <a:rect l="0" t="0" r="r" b="b"/>
              <a:pathLst>
                <a:path w="25" h="82">
                  <a:moveTo>
                    <a:pt x="25" y="0"/>
                  </a:moveTo>
                  <a:cubicBezTo>
                    <a:pt x="25" y="19"/>
                    <a:pt x="25" y="36"/>
                    <a:pt x="23" y="50"/>
                  </a:cubicBezTo>
                  <a:cubicBezTo>
                    <a:pt x="20" y="73"/>
                    <a:pt x="0" y="82"/>
                    <a:pt x="0" y="82"/>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4" name="Freeform 13"/>
            <p:cNvSpPr>
              <a:spLocks/>
            </p:cNvSpPr>
            <p:nvPr/>
          </p:nvSpPr>
          <p:spPr bwMode="auto">
            <a:xfrm>
              <a:off x="-4699001" y="1778001"/>
              <a:ext cx="114300" cy="277813"/>
            </a:xfrm>
            <a:custGeom>
              <a:avLst/>
              <a:gdLst>
                <a:gd name="T0" fmla="*/ 31 w 31"/>
                <a:gd name="T1" fmla="*/ 0 h 75"/>
                <a:gd name="T2" fmla="*/ 5 w 31"/>
                <a:gd name="T3" fmla="*/ 30 h 75"/>
                <a:gd name="T4" fmla="*/ 0 w 31"/>
                <a:gd name="T5" fmla="*/ 75 h 75"/>
              </a:gdLst>
              <a:ahLst/>
              <a:cxnLst>
                <a:cxn ang="0">
                  <a:pos x="T0" y="T1"/>
                </a:cxn>
                <a:cxn ang="0">
                  <a:pos x="T2" y="T3"/>
                </a:cxn>
                <a:cxn ang="0">
                  <a:pos x="T4" y="T5"/>
                </a:cxn>
              </a:cxnLst>
              <a:rect l="0" t="0" r="r" b="b"/>
              <a:pathLst>
                <a:path w="31" h="75">
                  <a:moveTo>
                    <a:pt x="31" y="0"/>
                  </a:moveTo>
                  <a:cubicBezTo>
                    <a:pt x="31" y="0"/>
                    <a:pt x="9" y="17"/>
                    <a:pt x="5" y="30"/>
                  </a:cubicBezTo>
                  <a:cubicBezTo>
                    <a:pt x="2" y="42"/>
                    <a:pt x="1" y="58"/>
                    <a:pt x="0" y="75"/>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5" name="Freeform 14"/>
            <p:cNvSpPr>
              <a:spLocks/>
            </p:cNvSpPr>
            <p:nvPr/>
          </p:nvSpPr>
          <p:spPr bwMode="auto">
            <a:xfrm>
              <a:off x="-5097463" y="2071688"/>
              <a:ext cx="290513" cy="96838"/>
            </a:xfrm>
            <a:custGeom>
              <a:avLst/>
              <a:gdLst>
                <a:gd name="T0" fmla="*/ 78 w 78"/>
                <a:gd name="T1" fmla="*/ 26 h 26"/>
                <a:gd name="T2" fmla="*/ 32 w 78"/>
                <a:gd name="T3" fmla="*/ 24 h 26"/>
                <a:gd name="T4" fmla="*/ 0 w 78"/>
                <a:gd name="T5" fmla="*/ 0 h 26"/>
              </a:gdLst>
              <a:ahLst/>
              <a:cxnLst>
                <a:cxn ang="0">
                  <a:pos x="T0" y="T1"/>
                </a:cxn>
                <a:cxn ang="0">
                  <a:pos x="T2" y="T3"/>
                </a:cxn>
                <a:cxn ang="0">
                  <a:pos x="T4" y="T5"/>
                </a:cxn>
              </a:cxnLst>
              <a:rect l="0" t="0" r="r" b="b"/>
              <a:pathLst>
                <a:path w="78" h="26">
                  <a:moveTo>
                    <a:pt x="78" y="26"/>
                  </a:moveTo>
                  <a:cubicBezTo>
                    <a:pt x="61" y="26"/>
                    <a:pt x="45" y="25"/>
                    <a:pt x="32" y="24"/>
                  </a:cubicBezTo>
                  <a:cubicBezTo>
                    <a:pt x="9" y="21"/>
                    <a:pt x="0"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6" name="Freeform 15"/>
            <p:cNvSpPr>
              <a:spLocks/>
            </p:cNvSpPr>
            <p:nvPr/>
          </p:nvSpPr>
          <p:spPr bwMode="auto">
            <a:xfrm>
              <a:off x="-4591051" y="2168526"/>
              <a:ext cx="296863" cy="119063"/>
            </a:xfrm>
            <a:custGeom>
              <a:avLst/>
              <a:gdLst>
                <a:gd name="T0" fmla="*/ 80 w 80"/>
                <a:gd name="T1" fmla="*/ 32 h 32"/>
                <a:gd name="T2" fmla="*/ 49 w 80"/>
                <a:gd name="T3" fmla="*/ 5 h 32"/>
                <a:gd name="T4" fmla="*/ 0 w 80"/>
                <a:gd name="T5" fmla="*/ 0 h 32"/>
              </a:gdLst>
              <a:ahLst/>
              <a:cxnLst>
                <a:cxn ang="0">
                  <a:pos x="T0" y="T1"/>
                </a:cxn>
                <a:cxn ang="0">
                  <a:pos x="T2" y="T3"/>
                </a:cxn>
                <a:cxn ang="0">
                  <a:pos x="T4" y="T5"/>
                </a:cxn>
              </a:cxnLst>
              <a:rect l="0" t="0" r="r" b="b"/>
              <a:pathLst>
                <a:path w="80" h="32">
                  <a:moveTo>
                    <a:pt x="80" y="32"/>
                  </a:moveTo>
                  <a:cubicBezTo>
                    <a:pt x="80" y="32"/>
                    <a:pt x="62" y="8"/>
                    <a:pt x="49" y="5"/>
                  </a:cubicBezTo>
                  <a:cubicBezTo>
                    <a:pt x="36" y="1"/>
                    <a:pt x="19" y="0"/>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7" name="Freeform 16"/>
            <p:cNvSpPr>
              <a:spLocks/>
            </p:cNvSpPr>
            <p:nvPr/>
          </p:nvSpPr>
          <p:spPr bwMode="auto">
            <a:xfrm>
              <a:off x="-5046663" y="2246313"/>
              <a:ext cx="273050" cy="171450"/>
            </a:xfrm>
            <a:custGeom>
              <a:avLst/>
              <a:gdLst>
                <a:gd name="T0" fmla="*/ 73 w 73"/>
                <a:gd name="T1" fmla="*/ 0 h 46"/>
                <a:gd name="T2" fmla="*/ 38 w 73"/>
                <a:gd name="T3" fmla="*/ 32 h 46"/>
                <a:gd name="T4" fmla="*/ 0 w 73"/>
                <a:gd name="T5" fmla="*/ 39 h 46"/>
              </a:gdLst>
              <a:ahLst/>
              <a:cxnLst>
                <a:cxn ang="0">
                  <a:pos x="T0" y="T1"/>
                </a:cxn>
                <a:cxn ang="0">
                  <a:pos x="T2" y="T3"/>
                </a:cxn>
                <a:cxn ang="0">
                  <a:pos x="T4" y="T5"/>
                </a:cxn>
              </a:cxnLst>
              <a:rect l="0" t="0" r="r" b="b"/>
              <a:pathLst>
                <a:path w="73" h="46">
                  <a:moveTo>
                    <a:pt x="73" y="0"/>
                  </a:moveTo>
                  <a:cubicBezTo>
                    <a:pt x="61" y="12"/>
                    <a:pt x="49" y="23"/>
                    <a:pt x="38" y="32"/>
                  </a:cubicBezTo>
                  <a:cubicBezTo>
                    <a:pt x="19" y="46"/>
                    <a:pt x="0" y="39"/>
                    <a:pt x="0" y="39"/>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8" name="Freeform 17"/>
            <p:cNvSpPr>
              <a:spLocks/>
            </p:cNvSpPr>
            <p:nvPr/>
          </p:nvSpPr>
          <p:spPr bwMode="auto">
            <a:xfrm>
              <a:off x="-4618038" y="1955801"/>
              <a:ext cx="276225" cy="134938"/>
            </a:xfrm>
            <a:custGeom>
              <a:avLst/>
              <a:gdLst>
                <a:gd name="T0" fmla="*/ 74 w 74"/>
                <a:gd name="T1" fmla="*/ 4 h 36"/>
                <a:gd name="T2" fmla="*/ 36 w 74"/>
                <a:gd name="T3" fmla="*/ 7 h 36"/>
                <a:gd name="T4" fmla="*/ 0 w 74"/>
                <a:gd name="T5" fmla="*/ 36 h 36"/>
              </a:gdLst>
              <a:ahLst/>
              <a:cxnLst>
                <a:cxn ang="0">
                  <a:pos x="T0" y="T1"/>
                </a:cxn>
                <a:cxn ang="0">
                  <a:pos x="T2" y="T3"/>
                </a:cxn>
                <a:cxn ang="0">
                  <a:pos x="T4" y="T5"/>
                </a:cxn>
              </a:cxnLst>
              <a:rect l="0" t="0" r="r" b="b"/>
              <a:pathLst>
                <a:path w="74" h="36">
                  <a:moveTo>
                    <a:pt x="74" y="4"/>
                  </a:moveTo>
                  <a:cubicBezTo>
                    <a:pt x="74" y="4"/>
                    <a:pt x="48" y="0"/>
                    <a:pt x="36" y="7"/>
                  </a:cubicBezTo>
                  <a:cubicBezTo>
                    <a:pt x="25" y="13"/>
                    <a:pt x="12" y="24"/>
                    <a:pt x="0" y="36"/>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9" name="Freeform 18"/>
            <p:cNvSpPr>
              <a:spLocks/>
            </p:cNvSpPr>
            <p:nvPr/>
          </p:nvSpPr>
          <p:spPr bwMode="auto">
            <a:xfrm>
              <a:off x="-4938713" y="1814513"/>
              <a:ext cx="165100" cy="271463"/>
            </a:xfrm>
            <a:custGeom>
              <a:avLst/>
              <a:gdLst>
                <a:gd name="T0" fmla="*/ 44 w 44"/>
                <a:gd name="T1" fmla="*/ 73 h 73"/>
                <a:gd name="T2" fmla="*/ 14 w 44"/>
                <a:gd name="T3" fmla="*/ 40 h 73"/>
                <a:gd name="T4" fmla="*/ 8 w 44"/>
                <a:gd name="T5" fmla="*/ 0 h 73"/>
              </a:gdLst>
              <a:ahLst/>
              <a:cxnLst>
                <a:cxn ang="0">
                  <a:pos x="T0" y="T1"/>
                </a:cxn>
                <a:cxn ang="0">
                  <a:pos x="T2" y="T3"/>
                </a:cxn>
                <a:cxn ang="0">
                  <a:pos x="T4" y="T5"/>
                </a:cxn>
              </a:cxnLst>
              <a:rect l="0" t="0" r="r" b="b"/>
              <a:pathLst>
                <a:path w="44" h="73">
                  <a:moveTo>
                    <a:pt x="44" y="73"/>
                  </a:moveTo>
                  <a:cubicBezTo>
                    <a:pt x="33" y="61"/>
                    <a:pt x="22" y="50"/>
                    <a:pt x="14" y="40"/>
                  </a:cubicBezTo>
                  <a:cubicBezTo>
                    <a:pt x="0" y="21"/>
                    <a:pt x="8" y="0"/>
                    <a:pt x="8"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0" name="Freeform 19"/>
            <p:cNvSpPr>
              <a:spLocks/>
            </p:cNvSpPr>
            <p:nvPr/>
          </p:nvSpPr>
          <p:spPr bwMode="auto">
            <a:xfrm>
              <a:off x="-4618038" y="2238376"/>
              <a:ext cx="141288" cy="298450"/>
            </a:xfrm>
            <a:custGeom>
              <a:avLst/>
              <a:gdLst>
                <a:gd name="T0" fmla="*/ 34 w 38"/>
                <a:gd name="T1" fmla="*/ 80 h 80"/>
                <a:gd name="T2" fmla="*/ 31 w 38"/>
                <a:gd name="T3" fmla="*/ 39 h 80"/>
                <a:gd name="T4" fmla="*/ 0 w 38"/>
                <a:gd name="T5" fmla="*/ 0 h 80"/>
              </a:gdLst>
              <a:ahLst/>
              <a:cxnLst>
                <a:cxn ang="0">
                  <a:pos x="T0" y="T1"/>
                </a:cxn>
                <a:cxn ang="0">
                  <a:pos x="T2" y="T3"/>
                </a:cxn>
                <a:cxn ang="0">
                  <a:pos x="T4" y="T5"/>
                </a:cxn>
              </a:cxnLst>
              <a:rect l="0" t="0" r="r" b="b"/>
              <a:pathLst>
                <a:path w="38" h="80">
                  <a:moveTo>
                    <a:pt x="34" y="80"/>
                  </a:moveTo>
                  <a:cubicBezTo>
                    <a:pt x="34" y="80"/>
                    <a:pt x="38" y="51"/>
                    <a:pt x="31" y="39"/>
                  </a:cubicBezTo>
                  <a:cubicBezTo>
                    <a:pt x="25" y="27"/>
                    <a:pt x="13" y="14"/>
                    <a:pt x="0" y="0"/>
                  </a:cubicBezTo>
                </a:path>
              </a:pathLst>
            </a:custGeom>
            <a:noFill/>
            <a:ln w="6350" cap="sq">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1" name="Freeform 20"/>
            <p:cNvSpPr>
              <a:spLocks/>
            </p:cNvSpPr>
            <p:nvPr/>
          </p:nvSpPr>
          <p:spPr bwMode="auto">
            <a:xfrm>
              <a:off x="-4795838" y="2071688"/>
              <a:ext cx="204788" cy="204788"/>
            </a:xfrm>
            <a:custGeom>
              <a:avLst/>
              <a:gdLst>
                <a:gd name="T0" fmla="*/ 27 w 55"/>
                <a:gd name="T1" fmla="*/ 0 h 55"/>
                <a:gd name="T2" fmla="*/ 45 w 55"/>
                <a:gd name="T3" fmla="*/ 6 h 55"/>
                <a:gd name="T4" fmla="*/ 55 w 55"/>
                <a:gd name="T5" fmla="*/ 27 h 55"/>
                <a:gd name="T6" fmla="*/ 27 w 55"/>
                <a:gd name="T7" fmla="*/ 55 h 55"/>
                <a:gd name="T8" fmla="*/ 0 w 55"/>
                <a:gd name="T9" fmla="*/ 27 h 55"/>
                <a:gd name="T10" fmla="*/ 27 w 55"/>
                <a:gd name="T11" fmla="*/ 0 h 55"/>
              </a:gdLst>
              <a:ahLst/>
              <a:cxnLst>
                <a:cxn ang="0">
                  <a:pos x="T0" y="T1"/>
                </a:cxn>
                <a:cxn ang="0">
                  <a:pos x="T2" y="T3"/>
                </a:cxn>
                <a:cxn ang="0">
                  <a:pos x="T4" y="T5"/>
                </a:cxn>
                <a:cxn ang="0">
                  <a:pos x="T6" y="T7"/>
                </a:cxn>
                <a:cxn ang="0">
                  <a:pos x="T8" y="T9"/>
                </a:cxn>
                <a:cxn ang="0">
                  <a:pos x="T10" y="T11"/>
                </a:cxn>
              </a:cxnLst>
              <a:rect l="0" t="0" r="r" b="b"/>
              <a:pathLst>
                <a:path w="55" h="55">
                  <a:moveTo>
                    <a:pt x="27" y="0"/>
                  </a:moveTo>
                  <a:cubicBezTo>
                    <a:pt x="34" y="0"/>
                    <a:pt x="40" y="2"/>
                    <a:pt x="45" y="6"/>
                  </a:cubicBezTo>
                  <a:cubicBezTo>
                    <a:pt x="51" y="11"/>
                    <a:pt x="55" y="19"/>
                    <a:pt x="55" y="27"/>
                  </a:cubicBezTo>
                  <a:cubicBezTo>
                    <a:pt x="55" y="43"/>
                    <a:pt x="42" y="55"/>
                    <a:pt x="27" y="55"/>
                  </a:cubicBezTo>
                  <a:cubicBezTo>
                    <a:pt x="12" y="55"/>
                    <a:pt x="0" y="43"/>
                    <a:pt x="0" y="27"/>
                  </a:cubicBezTo>
                  <a:cubicBezTo>
                    <a:pt x="0" y="12"/>
                    <a:pt x="12" y="0"/>
                    <a:pt x="27" y="0"/>
                  </a:cubicBezTo>
                  <a:close/>
                </a:path>
              </a:pathLst>
            </a:custGeom>
            <a:noFill/>
            <a:ln w="6350" cap="flat">
              <a:solidFill>
                <a:schemeClr val="tx1">
                  <a:lumMod val="50000"/>
                  <a:lumOff val="5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49" name="Rectangle 48"/>
          <p:cNvSpPr/>
          <p:nvPr/>
        </p:nvSpPr>
        <p:spPr>
          <a:xfrm>
            <a:off x="2559591" y="4352599"/>
            <a:ext cx="1472474" cy="230832"/>
          </a:xfrm>
          <a:prstGeom prst="rect">
            <a:avLst/>
          </a:prstGeom>
        </p:spPr>
        <p:txBody>
          <a:bodyPr wrap="square">
            <a:spAutoFit/>
          </a:bodyPr>
          <a:lstStyle/>
          <a:p>
            <a:pPr algn="ctr"/>
            <a:r>
              <a:rPr lang="en-US" sz="900" dirty="0" smtClean="0">
                <a:solidFill>
                  <a:schemeClr val="bg1"/>
                </a:solidFill>
                <a:latin typeface="Arial" panose="020B0604020202020204" pitchFamily="34" charset="0"/>
                <a:cs typeface="Arial" panose="020B0604020202020204" pitchFamily="34" charset="0"/>
              </a:rPr>
              <a:t>On premises Datacenter</a:t>
            </a:r>
            <a:endParaRPr lang="en-US" sz="900" dirty="0">
              <a:solidFill>
                <a:schemeClr val="bg1"/>
              </a:solidFill>
              <a:latin typeface="Arial" panose="020B0604020202020204" pitchFamily="34" charset="0"/>
              <a:cs typeface="Arial" panose="020B0604020202020204" pitchFamily="34" charset="0"/>
            </a:endParaRPr>
          </a:p>
        </p:txBody>
      </p:sp>
      <p:sp>
        <p:nvSpPr>
          <p:cNvPr id="441" name="Rectangle 440"/>
          <p:cNvSpPr/>
          <p:nvPr/>
        </p:nvSpPr>
        <p:spPr>
          <a:xfrm>
            <a:off x="4330165" y="4366482"/>
            <a:ext cx="1472474" cy="230832"/>
          </a:xfrm>
          <a:prstGeom prst="rect">
            <a:avLst/>
          </a:prstGeom>
        </p:spPr>
        <p:txBody>
          <a:bodyPr wrap="square">
            <a:spAutoFit/>
          </a:bodyPr>
          <a:lstStyle/>
          <a:p>
            <a:pPr algn="ctr"/>
            <a:r>
              <a:rPr lang="en-US" sz="900" dirty="0" smtClean="0">
                <a:solidFill>
                  <a:schemeClr val="bg1"/>
                </a:solidFill>
                <a:latin typeface="Arial" panose="020B0604020202020204" pitchFamily="34" charset="0"/>
                <a:cs typeface="Arial" panose="020B0604020202020204" pitchFamily="34" charset="0"/>
              </a:rPr>
              <a:t>Virtual Private Cloud</a:t>
            </a:r>
            <a:endParaRPr lang="en-US" sz="900" dirty="0">
              <a:solidFill>
                <a:schemeClr val="bg1"/>
              </a:solidFill>
              <a:latin typeface="Arial" panose="020B0604020202020204" pitchFamily="34" charset="0"/>
              <a:cs typeface="Arial" panose="020B0604020202020204" pitchFamily="34" charset="0"/>
            </a:endParaRPr>
          </a:p>
        </p:txBody>
      </p:sp>
      <p:cxnSp>
        <p:nvCxnSpPr>
          <p:cNvPr id="119" name="Straight Connector 118"/>
          <p:cNvCxnSpPr/>
          <p:nvPr/>
        </p:nvCxnSpPr>
        <p:spPr>
          <a:xfrm flipH="1" flipV="1">
            <a:off x="4180471" y="3335178"/>
            <a:ext cx="1132137" cy="21483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3778711" y="3335178"/>
            <a:ext cx="401760" cy="21482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H="1" flipV="1">
            <a:off x="4180471" y="3335179"/>
            <a:ext cx="398105" cy="21482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3000969" y="3335178"/>
            <a:ext cx="1221282" cy="23144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44" name="Group 443"/>
          <p:cNvGrpSpPr/>
          <p:nvPr/>
        </p:nvGrpSpPr>
        <p:grpSpPr>
          <a:xfrm>
            <a:off x="4049300" y="3031999"/>
            <a:ext cx="297529" cy="313340"/>
            <a:chOff x="-2086405" y="5837631"/>
            <a:chExt cx="657224" cy="692151"/>
          </a:xfrm>
        </p:grpSpPr>
        <p:sp>
          <p:nvSpPr>
            <p:cNvPr id="445" name="Freeform 30"/>
            <p:cNvSpPr>
              <a:spLocks/>
            </p:cNvSpPr>
            <p:nvPr/>
          </p:nvSpPr>
          <p:spPr bwMode="auto">
            <a:xfrm>
              <a:off x="-1892730" y="5837631"/>
              <a:ext cx="265112" cy="233363"/>
            </a:xfrm>
            <a:custGeom>
              <a:avLst/>
              <a:gdLst>
                <a:gd name="T0" fmla="*/ 53 w 75"/>
                <a:gd name="T1" fmla="*/ 0 h 66"/>
                <a:gd name="T2" fmla="*/ 59 w 75"/>
                <a:gd name="T3" fmla="*/ 4 h 66"/>
                <a:gd name="T4" fmla="*/ 75 w 75"/>
                <a:gd name="T5" fmla="*/ 33 h 66"/>
                <a:gd name="T6" fmla="*/ 57 w 75"/>
                <a:gd name="T7" fmla="*/ 66 h 66"/>
                <a:gd name="T8" fmla="*/ 19 w 75"/>
                <a:gd name="T9" fmla="*/ 66 h 66"/>
                <a:gd name="T10" fmla="*/ 0 w 75"/>
                <a:gd name="T11" fmla="*/ 33 h 66"/>
                <a:gd name="T12" fmla="*/ 17 w 75"/>
                <a:gd name="T13" fmla="*/ 4 h 66"/>
                <a:gd name="T14" fmla="*/ 23 w 75"/>
                <a:gd name="T15" fmla="*/ 0 h 66"/>
                <a:gd name="T16" fmla="*/ 53 w 75"/>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6">
                  <a:moveTo>
                    <a:pt x="53" y="0"/>
                  </a:moveTo>
                  <a:cubicBezTo>
                    <a:pt x="55" y="0"/>
                    <a:pt x="58" y="2"/>
                    <a:pt x="59" y="4"/>
                  </a:cubicBezTo>
                  <a:cubicBezTo>
                    <a:pt x="75" y="33"/>
                    <a:pt x="75" y="33"/>
                    <a:pt x="75" y="33"/>
                  </a:cubicBezTo>
                  <a:cubicBezTo>
                    <a:pt x="57" y="66"/>
                    <a:pt x="57" y="66"/>
                    <a:pt x="57" y="66"/>
                  </a:cubicBezTo>
                  <a:cubicBezTo>
                    <a:pt x="19" y="66"/>
                    <a:pt x="19" y="66"/>
                    <a:pt x="19" y="66"/>
                  </a:cubicBezTo>
                  <a:cubicBezTo>
                    <a:pt x="0" y="33"/>
                    <a:pt x="0" y="33"/>
                    <a:pt x="0" y="33"/>
                  </a:cubicBezTo>
                  <a:cubicBezTo>
                    <a:pt x="17" y="4"/>
                    <a:pt x="17" y="4"/>
                    <a:pt x="17" y="4"/>
                  </a:cubicBezTo>
                  <a:cubicBezTo>
                    <a:pt x="18" y="2"/>
                    <a:pt x="21" y="0"/>
                    <a:pt x="23" y="0"/>
                  </a:cubicBezTo>
                  <a:cubicBezTo>
                    <a:pt x="53" y="0"/>
                    <a:pt x="53" y="0"/>
                    <a:pt x="53" y="0"/>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31"/>
            <p:cNvSpPr>
              <a:spLocks/>
            </p:cNvSpPr>
            <p:nvPr/>
          </p:nvSpPr>
          <p:spPr bwMode="auto">
            <a:xfrm>
              <a:off x="-2086405" y="5953519"/>
              <a:ext cx="260350" cy="230188"/>
            </a:xfrm>
            <a:custGeom>
              <a:avLst/>
              <a:gdLst>
                <a:gd name="T0" fmla="*/ 55 w 74"/>
                <a:gd name="T1" fmla="*/ 0 h 65"/>
                <a:gd name="T2" fmla="*/ 74 w 74"/>
                <a:gd name="T3" fmla="*/ 33 h 65"/>
                <a:gd name="T4" fmla="*/ 55 w 74"/>
                <a:gd name="T5" fmla="*/ 65 h 65"/>
                <a:gd name="T6" fmla="*/ 18 w 74"/>
                <a:gd name="T7" fmla="*/ 65 h 65"/>
                <a:gd name="T8" fmla="*/ 1 w 74"/>
                <a:gd name="T9" fmla="*/ 36 h 65"/>
                <a:gd name="T10" fmla="*/ 1 w 74"/>
                <a:gd name="T11" fmla="*/ 29 h 65"/>
                <a:gd name="T12" fmla="*/ 16 w 74"/>
                <a:gd name="T13" fmla="*/ 4 h 65"/>
                <a:gd name="T14" fmla="*/ 22 w 74"/>
                <a:gd name="T15" fmla="*/ 0 h 65"/>
                <a:gd name="T16" fmla="*/ 55 w 74"/>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55" y="0"/>
                  </a:moveTo>
                  <a:cubicBezTo>
                    <a:pt x="74" y="33"/>
                    <a:pt x="74" y="33"/>
                    <a:pt x="74" y="33"/>
                  </a:cubicBezTo>
                  <a:cubicBezTo>
                    <a:pt x="55" y="65"/>
                    <a:pt x="55" y="65"/>
                    <a:pt x="55" y="65"/>
                  </a:cubicBezTo>
                  <a:cubicBezTo>
                    <a:pt x="18" y="65"/>
                    <a:pt x="18" y="65"/>
                    <a:pt x="18" y="65"/>
                  </a:cubicBezTo>
                  <a:cubicBezTo>
                    <a:pt x="1" y="36"/>
                    <a:pt x="1" y="36"/>
                    <a:pt x="1" y="36"/>
                  </a:cubicBezTo>
                  <a:cubicBezTo>
                    <a:pt x="0" y="34"/>
                    <a:pt x="0" y="31"/>
                    <a:pt x="1" y="29"/>
                  </a:cubicBezTo>
                  <a:cubicBezTo>
                    <a:pt x="16" y="4"/>
                    <a:pt x="16" y="4"/>
                    <a:pt x="16" y="4"/>
                  </a:cubicBezTo>
                  <a:cubicBezTo>
                    <a:pt x="17" y="2"/>
                    <a:pt x="20" y="0"/>
                    <a:pt x="22" y="0"/>
                  </a:cubicBezTo>
                  <a:cubicBezTo>
                    <a:pt x="55" y="0"/>
                    <a:pt x="55" y="0"/>
                    <a:pt x="55" y="0"/>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Freeform 32"/>
            <p:cNvSpPr>
              <a:spLocks/>
            </p:cNvSpPr>
            <p:nvPr/>
          </p:nvSpPr>
          <p:spPr bwMode="auto">
            <a:xfrm>
              <a:off x="-1694293" y="5953519"/>
              <a:ext cx="265112" cy="230188"/>
            </a:xfrm>
            <a:custGeom>
              <a:avLst/>
              <a:gdLst>
                <a:gd name="T0" fmla="*/ 53 w 75"/>
                <a:gd name="T1" fmla="*/ 0 h 65"/>
                <a:gd name="T2" fmla="*/ 59 w 75"/>
                <a:gd name="T3" fmla="*/ 4 h 65"/>
                <a:gd name="T4" fmla="*/ 73 w 75"/>
                <a:gd name="T5" fmla="*/ 29 h 65"/>
                <a:gd name="T6" fmla="*/ 73 w 75"/>
                <a:gd name="T7" fmla="*/ 36 h 65"/>
                <a:gd name="T8" fmla="*/ 57 w 75"/>
                <a:gd name="T9" fmla="*/ 65 h 65"/>
                <a:gd name="T10" fmla="*/ 19 w 75"/>
                <a:gd name="T11" fmla="*/ 65 h 65"/>
                <a:gd name="T12" fmla="*/ 0 w 75"/>
                <a:gd name="T13" fmla="*/ 33 h 65"/>
                <a:gd name="T14" fmla="*/ 19 w 75"/>
                <a:gd name="T15" fmla="*/ 0 h 65"/>
                <a:gd name="T16" fmla="*/ 53 w 75"/>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5">
                  <a:moveTo>
                    <a:pt x="53" y="0"/>
                  </a:moveTo>
                  <a:cubicBezTo>
                    <a:pt x="55" y="0"/>
                    <a:pt x="58" y="2"/>
                    <a:pt x="59" y="4"/>
                  </a:cubicBezTo>
                  <a:cubicBezTo>
                    <a:pt x="73" y="29"/>
                    <a:pt x="73" y="29"/>
                    <a:pt x="73" y="29"/>
                  </a:cubicBezTo>
                  <a:cubicBezTo>
                    <a:pt x="75" y="31"/>
                    <a:pt x="75" y="34"/>
                    <a:pt x="73" y="36"/>
                  </a:cubicBezTo>
                  <a:cubicBezTo>
                    <a:pt x="57" y="65"/>
                    <a:pt x="57" y="65"/>
                    <a:pt x="57" y="65"/>
                  </a:cubicBezTo>
                  <a:cubicBezTo>
                    <a:pt x="19" y="65"/>
                    <a:pt x="19" y="65"/>
                    <a:pt x="19" y="65"/>
                  </a:cubicBezTo>
                  <a:cubicBezTo>
                    <a:pt x="0" y="33"/>
                    <a:pt x="0" y="33"/>
                    <a:pt x="0" y="33"/>
                  </a:cubicBezTo>
                  <a:cubicBezTo>
                    <a:pt x="19" y="0"/>
                    <a:pt x="19" y="0"/>
                    <a:pt x="19" y="0"/>
                  </a:cubicBezTo>
                  <a:cubicBezTo>
                    <a:pt x="53" y="0"/>
                    <a:pt x="53" y="0"/>
                    <a:pt x="53" y="0"/>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Freeform 33"/>
            <p:cNvSpPr>
              <a:spLocks/>
            </p:cNvSpPr>
            <p:nvPr/>
          </p:nvSpPr>
          <p:spPr bwMode="auto">
            <a:xfrm>
              <a:off x="-1892730" y="6299594"/>
              <a:ext cx="265112" cy="230188"/>
            </a:xfrm>
            <a:custGeom>
              <a:avLst/>
              <a:gdLst>
                <a:gd name="T0" fmla="*/ 23 w 75"/>
                <a:gd name="T1" fmla="*/ 65 h 65"/>
                <a:gd name="T2" fmla="*/ 17 w 75"/>
                <a:gd name="T3" fmla="*/ 61 h 65"/>
                <a:gd name="T4" fmla="*/ 0 w 75"/>
                <a:gd name="T5" fmla="*/ 32 h 65"/>
                <a:gd name="T6" fmla="*/ 19 w 75"/>
                <a:gd name="T7" fmla="*/ 0 h 65"/>
                <a:gd name="T8" fmla="*/ 57 w 75"/>
                <a:gd name="T9" fmla="*/ 0 h 65"/>
                <a:gd name="T10" fmla="*/ 75 w 75"/>
                <a:gd name="T11" fmla="*/ 32 h 65"/>
                <a:gd name="T12" fmla="*/ 59 w 75"/>
                <a:gd name="T13" fmla="*/ 61 h 65"/>
                <a:gd name="T14" fmla="*/ 53 w 75"/>
                <a:gd name="T15" fmla="*/ 65 h 65"/>
                <a:gd name="T16" fmla="*/ 23 w 7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5">
                  <a:moveTo>
                    <a:pt x="23" y="65"/>
                  </a:moveTo>
                  <a:cubicBezTo>
                    <a:pt x="21" y="65"/>
                    <a:pt x="18" y="63"/>
                    <a:pt x="17" y="61"/>
                  </a:cubicBezTo>
                  <a:cubicBezTo>
                    <a:pt x="0" y="32"/>
                    <a:pt x="0" y="32"/>
                    <a:pt x="0" y="32"/>
                  </a:cubicBezTo>
                  <a:cubicBezTo>
                    <a:pt x="19" y="0"/>
                    <a:pt x="19" y="0"/>
                    <a:pt x="19" y="0"/>
                  </a:cubicBezTo>
                  <a:cubicBezTo>
                    <a:pt x="57" y="0"/>
                    <a:pt x="57" y="0"/>
                    <a:pt x="57" y="0"/>
                  </a:cubicBezTo>
                  <a:cubicBezTo>
                    <a:pt x="75" y="32"/>
                    <a:pt x="75" y="32"/>
                    <a:pt x="75" y="32"/>
                  </a:cubicBezTo>
                  <a:cubicBezTo>
                    <a:pt x="59" y="61"/>
                    <a:pt x="59" y="61"/>
                    <a:pt x="59" y="61"/>
                  </a:cubicBezTo>
                  <a:cubicBezTo>
                    <a:pt x="58" y="63"/>
                    <a:pt x="55" y="65"/>
                    <a:pt x="53" y="65"/>
                  </a:cubicBezTo>
                  <a:cubicBezTo>
                    <a:pt x="23" y="65"/>
                    <a:pt x="23" y="65"/>
                    <a:pt x="23" y="65"/>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Freeform 34"/>
            <p:cNvSpPr>
              <a:spLocks/>
            </p:cNvSpPr>
            <p:nvPr/>
          </p:nvSpPr>
          <p:spPr bwMode="auto">
            <a:xfrm>
              <a:off x="-1694293" y="6183706"/>
              <a:ext cx="265112" cy="228600"/>
            </a:xfrm>
            <a:custGeom>
              <a:avLst/>
              <a:gdLst>
                <a:gd name="T0" fmla="*/ 19 w 75"/>
                <a:gd name="T1" fmla="*/ 65 h 65"/>
                <a:gd name="T2" fmla="*/ 0 w 75"/>
                <a:gd name="T3" fmla="*/ 33 h 65"/>
                <a:gd name="T4" fmla="*/ 19 w 75"/>
                <a:gd name="T5" fmla="*/ 0 h 65"/>
                <a:gd name="T6" fmla="*/ 57 w 75"/>
                <a:gd name="T7" fmla="*/ 0 h 65"/>
                <a:gd name="T8" fmla="*/ 73 w 75"/>
                <a:gd name="T9" fmla="*/ 29 h 65"/>
                <a:gd name="T10" fmla="*/ 73 w 75"/>
                <a:gd name="T11" fmla="*/ 36 h 65"/>
                <a:gd name="T12" fmla="*/ 59 w 75"/>
                <a:gd name="T13" fmla="*/ 62 h 65"/>
                <a:gd name="T14" fmla="*/ 53 w 75"/>
                <a:gd name="T15" fmla="*/ 65 h 65"/>
                <a:gd name="T16" fmla="*/ 19 w 7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5">
                  <a:moveTo>
                    <a:pt x="19" y="65"/>
                  </a:moveTo>
                  <a:cubicBezTo>
                    <a:pt x="0" y="33"/>
                    <a:pt x="0" y="33"/>
                    <a:pt x="0" y="33"/>
                  </a:cubicBezTo>
                  <a:cubicBezTo>
                    <a:pt x="19" y="0"/>
                    <a:pt x="19" y="0"/>
                    <a:pt x="19" y="0"/>
                  </a:cubicBezTo>
                  <a:cubicBezTo>
                    <a:pt x="57" y="0"/>
                    <a:pt x="57" y="0"/>
                    <a:pt x="57" y="0"/>
                  </a:cubicBezTo>
                  <a:cubicBezTo>
                    <a:pt x="73" y="29"/>
                    <a:pt x="73" y="29"/>
                    <a:pt x="73" y="29"/>
                  </a:cubicBezTo>
                  <a:cubicBezTo>
                    <a:pt x="75" y="31"/>
                    <a:pt x="75" y="34"/>
                    <a:pt x="73" y="36"/>
                  </a:cubicBezTo>
                  <a:cubicBezTo>
                    <a:pt x="59" y="62"/>
                    <a:pt x="59" y="62"/>
                    <a:pt x="59" y="62"/>
                  </a:cubicBezTo>
                  <a:cubicBezTo>
                    <a:pt x="58" y="64"/>
                    <a:pt x="55" y="65"/>
                    <a:pt x="53" y="65"/>
                  </a:cubicBezTo>
                  <a:cubicBezTo>
                    <a:pt x="19" y="65"/>
                    <a:pt x="19" y="65"/>
                    <a:pt x="19" y="65"/>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Freeform 35"/>
            <p:cNvSpPr>
              <a:spLocks/>
            </p:cNvSpPr>
            <p:nvPr/>
          </p:nvSpPr>
          <p:spPr bwMode="auto">
            <a:xfrm>
              <a:off x="-2086405" y="6183706"/>
              <a:ext cx="260350" cy="228600"/>
            </a:xfrm>
            <a:custGeom>
              <a:avLst/>
              <a:gdLst>
                <a:gd name="T0" fmla="*/ 22 w 74"/>
                <a:gd name="T1" fmla="*/ 65 h 65"/>
                <a:gd name="T2" fmla="*/ 16 w 74"/>
                <a:gd name="T3" fmla="*/ 62 h 65"/>
                <a:gd name="T4" fmla="*/ 1 w 74"/>
                <a:gd name="T5" fmla="*/ 36 h 65"/>
                <a:gd name="T6" fmla="*/ 1 w 74"/>
                <a:gd name="T7" fmla="*/ 29 h 65"/>
                <a:gd name="T8" fmla="*/ 18 w 74"/>
                <a:gd name="T9" fmla="*/ 0 h 65"/>
                <a:gd name="T10" fmla="*/ 55 w 74"/>
                <a:gd name="T11" fmla="*/ 0 h 65"/>
                <a:gd name="T12" fmla="*/ 74 w 74"/>
                <a:gd name="T13" fmla="*/ 33 h 65"/>
                <a:gd name="T14" fmla="*/ 55 w 74"/>
                <a:gd name="T15" fmla="*/ 65 h 65"/>
                <a:gd name="T16" fmla="*/ 22 w 7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22" y="65"/>
                  </a:moveTo>
                  <a:cubicBezTo>
                    <a:pt x="20" y="65"/>
                    <a:pt x="17" y="64"/>
                    <a:pt x="16" y="62"/>
                  </a:cubicBezTo>
                  <a:cubicBezTo>
                    <a:pt x="1" y="36"/>
                    <a:pt x="1" y="36"/>
                    <a:pt x="1" y="36"/>
                  </a:cubicBezTo>
                  <a:cubicBezTo>
                    <a:pt x="0" y="34"/>
                    <a:pt x="0" y="31"/>
                    <a:pt x="1" y="29"/>
                  </a:cubicBezTo>
                  <a:cubicBezTo>
                    <a:pt x="18" y="0"/>
                    <a:pt x="18" y="0"/>
                    <a:pt x="18" y="0"/>
                  </a:cubicBezTo>
                  <a:cubicBezTo>
                    <a:pt x="55" y="0"/>
                    <a:pt x="55" y="0"/>
                    <a:pt x="55" y="0"/>
                  </a:cubicBezTo>
                  <a:cubicBezTo>
                    <a:pt x="74" y="33"/>
                    <a:pt x="74" y="33"/>
                    <a:pt x="74" y="33"/>
                  </a:cubicBezTo>
                  <a:cubicBezTo>
                    <a:pt x="55" y="65"/>
                    <a:pt x="55" y="65"/>
                    <a:pt x="55" y="65"/>
                  </a:cubicBezTo>
                  <a:cubicBezTo>
                    <a:pt x="22" y="65"/>
                    <a:pt x="22" y="65"/>
                    <a:pt x="22" y="65"/>
                  </a:cubicBezTo>
                  <a:close/>
                </a:path>
              </a:pathLst>
            </a:custGeom>
            <a:noFill/>
            <a:ln w="12700" cap="flat">
              <a:solidFill>
                <a:srgbClr val="36525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2" name="Rectangle 451"/>
          <p:cNvSpPr/>
          <p:nvPr/>
        </p:nvSpPr>
        <p:spPr>
          <a:xfrm>
            <a:off x="2661878" y="3749190"/>
            <a:ext cx="3066846" cy="200055"/>
          </a:xfrm>
          <a:prstGeom prst="rect">
            <a:avLst/>
          </a:prstGeom>
        </p:spPr>
        <p:txBody>
          <a:bodyPr wrap="square">
            <a:spAutoFit/>
          </a:bodyPr>
          <a:lstStyle/>
          <a:p>
            <a:pPr algn="ctr"/>
            <a:r>
              <a:rPr lang="en-US" sz="700" dirty="0" smtClean="0">
                <a:solidFill>
                  <a:srgbClr val="36525C"/>
                </a:solidFill>
                <a:latin typeface="Arial" panose="020B0604020202020204" pitchFamily="34" charset="0"/>
                <a:cs typeface="Arial" panose="020B0604020202020204" pitchFamily="34" charset="0"/>
              </a:rPr>
              <a:t>Commercially supported Docker Engines</a:t>
            </a:r>
            <a:endParaRPr lang="en-US" sz="700" dirty="0">
              <a:solidFill>
                <a:srgbClr val="36525C"/>
              </a:solidFill>
              <a:latin typeface="Arial" panose="020B0604020202020204" pitchFamily="34" charset="0"/>
              <a:cs typeface="Arial" panose="020B0604020202020204" pitchFamily="34" charset="0"/>
            </a:endParaRPr>
          </a:p>
        </p:txBody>
      </p:sp>
      <p:sp>
        <p:nvSpPr>
          <p:cNvPr id="453" name="Rectangle 452"/>
          <p:cNvSpPr/>
          <p:nvPr/>
        </p:nvSpPr>
        <p:spPr>
          <a:xfrm>
            <a:off x="4226474" y="3073685"/>
            <a:ext cx="1371739" cy="200055"/>
          </a:xfrm>
          <a:prstGeom prst="rect">
            <a:avLst/>
          </a:prstGeom>
        </p:spPr>
        <p:txBody>
          <a:bodyPr wrap="square">
            <a:spAutoFit/>
          </a:bodyPr>
          <a:lstStyle/>
          <a:p>
            <a:pPr algn="ctr"/>
            <a:r>
              <a:rPr lang="en-US" sz="700" dirty="0" err="1" smtClean="0">
                <a:latin typeface="Arial" panose="020B0604020202020204" pitchFamily="34" charset="0"/>
                <a:cs typeface="Arial" panose="020B0604020202020204" pitchFamily="34" charset="0"/>
              </a:rPr>
              <a:t>Docker</a:t>
            </a:r>
            <a:r>
              <a:rPr lang="en-US" sz="700" dirty="0" smtClean="0">
                <a:latin typeface="Arial" panose="020B0604020202020204" pitchFamily="34" charset="0"/>
                <a:cs typeface="Arial" panose="020B0604020202020204" pitchFamily="34" charset="0"/>
              </a:rPr>
              <a:t> Swarm</a:t>
            </a:r>
            <a:endParaRPr lang="en-US" sz="700" dirty="0">
              <a:latin typeface="Arial" panose="020B0604020202020204" pitchFamily="34" charset="0"/>
              <a:cs typeface="Arial" panose="020B0604020202020204" pitchFamily="34" charset="0"/>
            </a:endParaRPr>
          </a:p>
        </p:txBody>
      </p:sp>
      <p:sp>
        <p:nvSpPr>
          <p:cNvPr id="454" name="TextBox 453"/>
          <p:cNvSpPr txBox="1"/>
          <p:nvPr/>
        </p:nvSpPr>
        <p:spPr>
          <a:xfrm flipH="1">
            <a:off x="2951000" y="1178601"/>
            <a:ext cx="2302287"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Docker Datacenter</a:t>
            </a:r>
            <a:endParaRPr lang="en-US" sz="1600" b="1" dirty="0">
              <a:latin typeface="Arial" panose="020B0604020202020204" pitchFamily="34" charset="0"/>
              <a:cs typeface="Arial" panose="020B0604020202020204" pitchFamily="34" charset="0"/>
            </a:endParaRPr>
          </a:p>
        </p:txBody>
      </p:sp>
      <p:sp>
        <p:nvSpPr>
          <p:cNvPr id="82" name="Rectangle 81"/>
          <p:cNvSpPr/>
          <p:nvPr/>
        </p:nvSpPr>
        <p:spPr>
          <a:xfrm>
            <a:off x="2792874" y="2714539"/>
            <a:ext cx="2858216" cy="2463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8EC0"/>
                </a:solidFill>
              </a:rPr>
              <a:t>Content Security</a:t>
            </a:r>
            <a:endParaRPr lang="en-US" sz="1000" b="1" dirty="0">
              <a:solidFill>
                <a:srgbClr val="008EC0"/>
              </a:solidFill>
            </a:endParaRPr>
          </a:p>
        </p:txBody>
      </p:sp>
      <p:sp>
        <p:nvSpPr>
          <p:cNvPr id="460" name="Rectangle 459"/>
          <p:cNvSpPr/>
          <p:nvPr/>
        </p:nvSpPr>
        <p:spPr>
          <a:xfrm>
            <a:off x="7646254" y="2851664"/>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548640" rtlCol="0" anchor="ctr"/>
          <a:lstStyle/>
          <a:p>
            <a:r>
              <a:rPr lang="en-US" sz="1100" dirty="0" smtClean="0">
                <a:latin typeface="Arial" panose="020B0604020202020204" pitchFamily="34" charset="0"/>
                <a:cs typeface="Arial" panose="020B0604020202020204" pitchFamily="34" charset="0"/>
              </a:rPr>
              <a:t>Storage Drivers</a:t>
            </a:r>
            <a:endParaRPr lang="en-US" sz="1100" dirty="0">
              <a:latin typeface="Arial" panose="020B0604020202020204" pitchFamily="34" charset="0"/>
              <a:cs typeface="Arial" panose="020B0604020202020204" pitchFamily="34" charset="0"/>
            </a:endParaRPr>
          </a:p>
        </p:txBody>
      </p:sp>
      <p:sp>
        <p:nvSpPr>
          <p:cNvPr id="461" name="Rectangle 460"/>
          <p:cNvSpPr/>
          <p:nvPr/>
        </p:nvSpPr>
        <p:spPr>
          <a:xfrm>
            <a:off x="6353914" y="2851664"/>
            <a:ext cx="1213266" cy="511450"/>
          </a:xfrm>
          <a:prstGeom prst="rect">
            <a:avLst/>
          </a:prstGeom>
          <a:solidFill>
            <a:srgbClr val="394D54"/>
          </a:solidFill>
          <a:ln w="12700">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lIns="548640" rtlCol="0" anchor="ctr"/>
          <a:lstStyle/>
          <a:p>
            <a:r>
              <a:rPr lang="en-US" sz="1100" dirty="0" smtClean="0">
                <a:latin typeface="Arial" panose="020B0604020202020204" pitchFamily="34" charset="0"/>
                <a:cs typeface="Arial" panose="020B0604020202020204" pitchFamily="34" charset="0"/>
              </a:rPr>
              <a:t>LDAP/ AD</a:t>
            </a:r>
            <a:endParaRPr lang="en-US" sz="1100" dirty="0">
              <a:latin typeface="Arial" panose="020B0604020202020204" pitchFamily="34" charset="0"/>
              <a:cs typeface="Arial" panose="020B0604020202020204" pitchFamily="34" charset="0"/>
            </a:endParaRPr>
          </a:p>
        </p:txBody>
      </p:sp>
      <p:grpSp>
        <p:nvGrpSpPr>
          <p:cNvPr id="471" name="Group 470"/>
          <p:cNvGrpSpPr/>
          <p:nvPr/>
        </p:nvGrpSpPr>
        <p:grpSpPr>
          <a:xfrm>
            <a:off x="7811981" y="2975916"/>
            <a:ext cx="227396" cy="269885"/>
            <a:chOff x="-1333930" y="5067694"/>
            <a:chExt cx="458787" cy="544512"/>
          </a:xfrm>
          <a:noFill/>
        </p:grpSpPr>
        <p:sp>
          <p:nvSpPr>
            <p:cNvPr id="472" name="Oval 18"/>
            <p:cNvSpPr>
              <a:spLocks noChangeArrowheads="1"/>
            </p:cNvSpPr>
            <p:nvPr/>
          </p:nvSpPr>
          <p:spPr bwMode="auto">
            <a:xfrm>
              <a:off x="-1333930" y="5067694"/>
              <a:ext cx="458787" cy="219075"/>
            </a:xfrm>
            <a:prstGeom prst="ellipse">
              <a:avLst/>
            </a:pr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3" name="Freeform 19"/>
            <p:cNvSpPr>
              <a:spLocks/>
            </p:cNvSpPr>
            <p:nvPr/>
          </p:nvSpPr>
          <p:spPr bwMode="auto">
            <a:xfrm>
              <a:off x="-1333930" y="5286769"/>
              <a:ext cx="458787" cy="106363"/>
            </a:xfrm>
            <a:custGeom>
              <a:avLst/>
              <a:gdLst>
                <a:gd name="T0" fmla="*/ 130 w 130"/>
                <a:gd name="T1" fmla="*/ 0 h 30"/>
                <a:gd name="T2" fmla="*/ 65 w 130"/>
                <a:gd name="T3" fmla="*/ 30 h 30"/>
                <a:gd name="T4" fmla="*/ 0 w 130"/>
                <a:gd name="T5" fmla="*/ 0 h 30"/>
              </a:gdLst>
              <a:ahLst/>
              <a:cxnLst>
                <a:cxn ang="0">
                  <a:pos x="T0" y="T1"/>
                </a:cxn>
                <a:cxn ang="0">
                  <a:pos x="T2" y="T3"/>
                </a:cxn>
                <a:cxn ang="0">
                  <a:pos x="T4" y="T5"/>
                </a:cxn>
              </a:cxnLst>
              <a:rect l="0" t="0" r="r" b="b"/>
              <a:pathLst>
                <a:path w="130" h="30">
                  <a:moveTo>
                    <a:pt x="130" y="0"/>
                  </a:moveTo>
                  <a:cubicBezTo>
                    <a:pt x="130" y="17"/>
                    <a:pt x="101" y="30"/>
                    <a:pt x="65" y="30"/>
                  </a:cubicBezTo>
                  <a:cubicBezTo>
                    <a:pt x="29" y="30"/>
                    <a:pt x="0" y="17"/>
                    <a:pt x="0" y="0"/>
                  </a:cubicBezTo>
                </a:path>
              </a:pathLst>
            </a:cu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4" name="Freeform 20"/>
            <p:cNvSpPr>
              <a:spLocks/>
            </p:cNvSpPr>
            <p:nvPr/>
          </p:nvSpPr>
          <p:spPr bwMode="auto">
            <a:xfrm>
              <a:off x="-1333930" y="5393131"/>
              <a:ext cx="458787" cy="109538"/>
            </a:xfrm>
            <a:custGeom>
              <a:avLst/>
              <a:gdLst>
                <a:gd name="T0" fmla="*/ 130 w 130"/>
                <a:gd name="T1" fmla="*/ 0 h 31"/>
                <a:gd name="T2" fmla="*/ 65 w 130"/>
                <a:gd name="T3" fmla="*/ 31 h 31"/>
                <a:gd name="T4" fmla="*/ 0 w 130"/>
                <a:gd name="T5" fmla="*/ 0 h 31"/>
              </a:gdLst>
              <a:ahLst/>
              <a:cxnLst>
                <a:cxn ang="0">
                  <a:pos x="T0" y="T1"/>
                </a:cxn>
                <a:cxn ang="0">
                  <a:pos x="T2" y="T3"/>
                </a:cxn>
                <a:cxn ang="0">
                  <a:pos x="T4" y="T5"/>
                </a:cxn>
              </a:cxnLst>
              <a:rect l="0" t="0" r="r" b="b"/>
              <a:pathLst>
                <a:path w="130" h="31">
                  <a:moveTo>
                    <a:pt x="130" y="0"/>
                  </a:moveTo>
                  <a:cubicBezTo>
                    <a:pt x="130" y="17"/>
                    <a:pt x="101" y="31"/>
                    <a:pt x="65" y="31"/>
                  </a:cubicBezTo>
                  <a:cubicBezTo>
                    <a:pt x="29" y="31"/>
                    <a:pt x="0" y="17"/>
                    <a:pt x="0" y="0"/>
                  </a:cubicBezTo>
                </a:path>
              </a:pathLst>
            </a:cu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5" name="Freeform 21"/>
            <p:cNvSpPr>
              <a:spLocks/>
            </p:cNvSpPr>
            <p:nvPr/>
          </p:nvSpPr>
          <p:spPr bwMode="auto">
            <a:xfrm>
              <a:off x="-1333930" y="5177231"/>
              <a:ext cx="458787" cy="434975"/>
            </a:xfrm>
            <a:custGeom>
              <a:avLst/>
              <a:gdLst>
                <a:gd name="T0" fmla="*/ 0 w 130"/>
                <a:gd name="T1" fmla="*/ 0 h 123"/>
                <a:gd name="T2" fmla="*/ 0 w 130"/>
                <a:gd name="T3" fmla="*/ 92 h 123"/>
                <a:gd name="T4" fmla="*/ 65 w 130"/>
                <a:gd name="T5" fmla="*/ 123 h 123"/>
                <a:gd name="T6" fmla="*/ 130 w 130"/>
                <a:gd name="T7" fmla="*/ 92 h 123"/>
                <a:gd name="T8" fmla="*/ 130 w 130"/>
                <a:gd name="T9" fmla="*/ 0 h 123"/>
              </a:gdLst>
              <a:ahLst/>
              <a:cxnLst>
                <a:cxn ang="0">
                  <a:pos x="T0" y="T1"/>
                </a:cxn>
                <a:cxn ang="0">
                  <a:pos x="T2" y="T3"/>
                </a:cxn>
                <a:cxn ang="0">
                  <a:pos x="T4" y="T5"/>
                </a:cxn>
                <a:cxn ang="0">
                  <a:pos x="T6" y="T7"/>
                </a:cxn>
                <a:cxn ang="0">
                  <a:pos x="T8" y="T9"/>
                </a:cxn>
              </a:cxnLst>
              <a:rect l="0" t="0" r="r" b="b"/>
              <a:pathLst>
                <a:path w="130" h="123">
                  <a:moveTo>
                    <a:pt x="0" y="0"/>
                  </a:moveTo>
                  <a:cubicBezTo>
                    <a:pt x="0" y="92"/>
                    <a:pt x="0" y="92"/>
                    <a:pt x="0" y="92"/>
                  </a:cubicBezTo>
                  <a:cubicBezTo>
                    <a:pt x="0" y="109"/>
                    <a:pt x="29" y="123"/>
                    <a:pt x="65" y="123"/>
                  </a:cubicBezTo>
                  <a:cubicBezTo>
                    <a:pt x="101" y="123"/>
                    <a:pt x="130" y="109"/>
                    <a:pt x="130" y="92"/>
                  </a:cubicBezTo>
                  <a:cubicBezTo>
                    <a:pt x="130" y="0"/>
                    <a:pt x="130" y="0"/>
                    <a:pt x="130" y="0"/>
                  </a:cubicBezTo>
                </a:path>
              </a:pathLst>
            </a:custGeom>
            <a:grpFill/>
            <a:ln w="1270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76" name="Freeform 13"/>
          <p:cNvSpPr>
            <a:spLocks noEditPoints="1"/>
          </p:cNvSpPr>
          <p:nvPr/>
        </p:nvSpPr>
        <p:spPr bwMode="auto">
          <a:xfrm>
            <a:off x="6458290" y="2947453"/>
            <a:ext cx="273737" cy="274017"/>
          </a:xfrm>
          <a:custGeom>
            <a:avLst/>
            <a:gdLst>
              <a:gd name="T0" fmla="*/ 651 w 682"/>
              <a:gd name="T1" fmla="*/ 500 h 683"/>
              <a:gd name="T2" fmla="*/ 603 w 682"/>
              <a:gd name="T3" fmla="*/ 361 h 683"/>
              <a:gd name="T4" fmla="*/ 353 w 682"/>
              <a:gd name="T5" fmla="*/ 330 h 683"/>
              <a:gd name="T6" fmla="*/ 401 w 682"/>
              <a:gd name="T7" fmla="*/ 183 h 683"/>
              <a:gd name="T8" fmla="*/ 433 w 682"/>
              <a:gd name="T9" fmla="*/ 32 h 683"/>
              <a:gd name="T10" fmla="*/ 282 w 682"/>
              <a:gd name="T11" fmla="*/ 0 h 683"/>
              <a:gd name="T12" fmla="*/ 250 w 682"/>
              <a:gd name="T13" fmla="*/ 151 h 683"/>
              <a:gd name="T14" fmla="*/ 329 w 682"/>
              <a:gd name="T15" fmla="*/ 183 h 683"/>
              <a:gd name="T16" fmla="*/ 111 w 682"/>
              <a:gd name="T17" fmla="*/ 330 h 683"/>
              <a:gd name="T18" fmla="*/ 79 w 682"/>
              <a:gd name="T19" fmla="*/ 500 h 683"/>
              <a:gd name="T20" fmla="*/ 0 w 682"/>
              <a:gd name="T21" fmla="*/ 532 h 683"/>
              <a:gd name="T22" fmla="*/ 32 w 682"/>
              <a:gd name="T23" fmla="*/ 683 h 683"/>
              <a:gd name="T24" fmla="*/ 183 w 682"/>
              <a:gd name="T25" fmla="*/ 651 h 683"/>
              <a:gd name="T26" fmla="*/ 151 w 682"/>
              <a:gd name="T27" fmla="*/ 500 h 683"/>
              <a:gd name="T28" fmla="*/ 103 w 682"/>
              <a:gd name="T29" fmla="*/ 354 h 683"/>
              <a:gd name="T30" fmla="*/ 329 w 682"/>
              <a:gd name="T31" fmla="*/ 500 h 683"/>
              <a:gd name="T32" fmla="*/ 250 w 682"/>
              <a:gd name="T33" fmla="*/ 532 h 683"/>
              <a:gd name="T34" fmla="*/ 282 w 682"/>
              <a:gd name="T35" fmla="*/ 683 h 683"/>
              <a:gd name="T36" fmla="*/ 433 w 682"/>
              <a:gd name="T37" fmla="*/ 651 h 683"/>
              <a:gd name="T38" fmla="*/ 401 w 682"/>
              <a:gd name="T39" fmla="*/ 500 h 683"/>
              <a:gd name="T40" fmla="*/ 353 w 682"/>
              <a:gd name="T41" fmla="*/ 354 h 683"/>
              <a:gd name="T42" fmla="*/ 579 w 682"/>
              <a:gd name="T43" fmla="*/ 500 h 683"/>
              <a:gd name="T44" fmla="*/ 500 w 682"/>
              <a:gd name="T45" fmla="*/ 532 h 683"/>
              <a:gd name="T46" fmla="*/ 532 w 682"/>
              <a:gd name="T47" fmla="*/ 683 h 683"/>
              <a:gd name="T48" fmla="*/ 682 w 682"/>
              <a:gd name="T49" fmla="*/ 651 h 683"/>
              <a:gd name="T50" fmla="*/ 158 w 682"/>
              <a:gd name="T51" fmla="*/ 525 h 683"/>
              <a:gd name="T52" fmla="*/ 24 w 682"/>
              <a:gd name="T53" fmla="*/ 659 h 683"/>
              <a:gd name="T54" fmla="*/ 158 w 682"/>
              <a:gd name="T55" fmla="*/ 525 h 683"/>
              <a:gd name="T56" fmla="*/ 408 w 682"/>
              <a:gd name="T57" fmla="*/ 659 h 683"/>
              <a:gd name="T58" fmla="*/ 274 w 682"/>
              <a:gd name="T59" fmla="*/ 525 h 683"/>
              <a:gd name="T60" fmla="*/ 274 w 682"/>
              <a:gd name="T61" fmla="*/ 159 h 683"/>
              <a:gd name="T62" fmla="*/ 408 w 682"/>
              <a:gd name="T63" fmla="*/ 25 h 683"/>
              <a:gd name="T64" fmla="*/ 274 w 682"/>
              <a:gd name="T65" fmla="*/ 159 h 683"/>
              <a:gd name="T66" fmla="*/ 524 w 682"/>
              <a:gd name="T67" fmla="*/ 659 h 683"/>
              <a:gd name="T68" fmla="*/ 658 w 682"/>
              <a:gd name="T69" fmla="*/ 52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2" h="683">
                <a:moveTo>
                  <a:pt x="682" y="532"/>
                </a:moveTo>
                <a:cubicBezTo>
                  <a:pt x="682" y="515"/>
                  <a:pt x="668" y="500"/>
                  <a:pt x="651" y="500"/>
                </a:cubicBezTo>
                <a:cubicBezTo>
                  <a:pt x="603" y="500"/>
                  <a:pt x="603" y="500"/>
                  <a:pt x="603" y="500"/>
                </a:cubicBezTo>
                <a:cubicBezTo>
                  <a:pt x="603" y="361"/>
                  <a:pt x="603" y="361"/>
                  <a:pt x="603" y="361"/>
                </a:cubicBezTo>
                <a:cubicBezTo>
                  <a:pt x="603" y="344"/>
                  <a:pt x="589" y="330"/>
                  <a:pt x="572" y="330"/>
                </a:cubicBezTo>
                <a:cubicBezTo>
                  <a:pt x="353" y="330"/>
                  <a:pt x="353" y="330"/>
                  <a:pt x="353" y="330"/>
                </a:cubicBezTo>
                <a:cubicBezTo>
                  <a:pt x="353" y="183"/>
                  <a:pt x="353" y="183"/>
                  <a:pt x="353" y="183"/>
                </a:cubicBezTo>
                <a:cubicBezTo>
                  <a:pt x="401" y="183"/>
                  <a:pt x="401" y="183"/>
                  <a:pt x="401" y="183"/>
                </a:cubicBezTo>
                <a:cubicBezTo>
                  <a:pt x="418" y="183"/>
                  <a:pt x="433" y="168"/>
                  <a:pt x="433" y="151"/>
                </a:cubicBezTo>
                <a:cubicBezTo>
                  <a:pt x="433" y="32"/>
                  <a:pt x="433" y="32"/>
                  <a:pt x="433" y="32"/>
                </a:cubicBezTo>
                <a:cubicBezTo>
                  <a:pt x="433" y="15"/>
                  <a:pt x="418" y="0"/>
                  <a:pt x="401" y="0"/>
                </a:cubicBezTo>
                <a:cubicBezTo>
                  <a:pt x="282" y="0"/>
                  <a:pt x="282" y="0"/>
                  <a:pt x="282" y="0"/>
                </a:cubicBezTo>
                <a:cubicBezTo>
                  <a:pt x="264" y="0"/>
                  <a:pt x="250" y="15"/>
                  <a:pt x="250" y="32"/>
                </a:cubicBezTo>
                <a:cubicBezTo>
                  <a:pt x="250" y="151"/>
                  <a:pt x="250" y="151"/>
                  <a:pt x="250" y="151"/>
                </a:cubicBezTo>
                <a:cubicBezTo>
                  <a:pt x="250" y="168"/>
                  <a:pt x="264" y="183"/>
                  <a:pt x="282" y="183"/>
                </a:cubicBezTo>
                <a:cubicBezTo>
                  <a:pt x="329" y="183"/>
                  <a:pt x="329" y="183"/>
                  <a:pt x="329" y="183"/>
                </a:cubicBezTo>
                <a:cubicBezTo>
                  <a:pt x="329" y="330"/>
                  <a:pt x="329" y="330"/>
                  <a:pt x="329" y="330"/>
                </a:cubicBezTo>
                <a:cubicBezTo>
                  <a:pt x="111" y="330"/>
                  <a:pt x="111" y="330"/>
                  <a:pt x="111" y="330"/>
                </a:cubicBezTo>
                <a:cubicBezTo>
                  <a:pt x="94" y="330"/>
                  <a:pt x="79" y="344"/>
                  <a:pt x="79" y="361"/>
                </a:cubicBezTo>
                <a:cubicBezTo>
                  <a:pt x="79" y="500"/>
                  <a:pt x="79" y="500"/>
                  <a:pt x="79" y="500"/>
                </a:cubicBezTo>
                <a:cubicBezTo>
                  <a:pt x="32" y="500"/>
                  <a:pt x="32" y="500"/>
                  <a:pt x="32" y="500"/>
                </a:cubicBezTo>
                <a:cubicBezTo>
                  <a:pt x="14" y="500"/>
                  <a:pt x="0" y="515"/>
                  <a:pt x="0" y="532"/>
                </a:cubicBezTo>
                <a:cubicBezTo>
                  <a:pt x="0" y="651"/>
                  <a:pt x="0" y="651"/>
                  <a:pt x="0" y="651"/>
                </a:cubicBezTo>
                <a:cubicBezTo>
                  <a:pt x="0" y="669"/>
                  <a:pt x="14" y="683"/>
                  <a:pt x="32" y="683"/>
                </a:cubicBezTo>
                <a:cubicBezTo>
                  <a:pt x="151" y="683"/>
                  <a:pt x="151" y="683"/>
                  <a:pt x="151" y="683"/>
                </a:cubicBezTo>
                <a:cubicBezTo>
                  <a:pt x="168" y="683"/>
                  <a:pt x="183" y="669"/>
                  <a:pt x="183" y="651"/>
                </a:cubicBezTo>
                <a:cubicBezTo>
                  <a:pt x="183" y="532"/>
                  <a:pt x="183" y="532"/>
                  <a:pt x="183" y="532"/>
                </a:cubicBezTo>
                <a:cubicBezTo>
                  <a:pt x="183" y="515"/>
                  <a:pt x="168" y="500"/>
                  <a:pt x="151" y="500"/>
                </a:cubicBezTo>
                <a:cubicBezTo>
                  <a:pt x="103" y="500"/>
                  <a:pt x="103" y="500"/>
                  <a:pt x="103" y="500"/>
                </a:cubicBezTo>
                <a:cubicBezTo>
                  <a:pt x="103" y="354"/>
                  <a:pt x="103" y="354"/>
                  <a:pt x="103" y="354"/>
                </a:cubicBezTo>
                <a:cubicBezTo>
                  <a:pt x="329" y="354"/>
                  <a:pt x="329" y="354"/>
                  <a:pt x="329" y="354"/>
                </a:cubicBezTo>
                <a:cubicBezTo>
                  <a:pt x="329" y="500"/>
                  <a:pt x="329" y="500"/>
                  <a:pt x="329" y="500"/>
                </a:cubicBezTo>
                <a:cubicBezTo>
                  <a:pt x="282" y="500"/>
                  <a:pt x="282" y="500"/>
                  <a:pt x="282" y="500"/>
                </a:cubicBezTo>
                <a:cubicBezTo>
                  <a:pt x="264" y="500"/>
                  <a:pt x="250" y="515"/>
                  <a:pt x="250" y="532"/>
                </a:cubicBezTo>
                <a:cubicBezTo>
                  <a:pt x="250" y="651"/>
                  <a:pt x="250" y="651"/>
                  <a:pt x="250" y="651"/>
                </a:cubicBezTo>
                <a:cubicBezTo>
                  <a:pt x="250" y="669"/>
                  <a:pt x="264" y="683"/>
                  <a:pt x="282" y="683"/>
                </a:cubicBezTo>
                <a:cubicBezTo>
                  <a:pt x="401" y="683"/>
                  <a:pt x="401" y="683"/>
                  <a:pt x="401" y="683"/>
                </a:cubicBezTo>
                <a:cubicBezTo>
                  <a:pt x="418" y="683"/>
                  <a:pt x="433" y="669"/>
                  <a:pt x="433" y="651"/>
                </a:cubicBezTo>
                <a:cubicBezTo>
                  <a:pt x="433" y="532"/>
                  <a:pt x="433" y="532"/>
                  <a:pt x="433" y="532"/>
                </a:cubicBezTo>
                <a:cubicBezTo>
                  <a:pt x="433" y="515"/>
                  <a:pt x="418" y="500"/>
                  <a:pt x="401" y="500"/>
                </a:cubicBezTo>
                <a:cubicBezTo>
                  <a:pt x="353" y="500"/>
                  <a:pt x="353" y="500"/>
                  <a:pt x="353" y="500"/>
                </a:cubicBezTo>
                <a:cubicBezTo>
                  <a:pt x="353" y="354"/>
                  <a:pt x="353" y="354"/>
                  <a:pt x="353" y="354"/>
                </a:cubicBezTo>
                <a:cubicBezTo>
                  <a:pt x="579" y="354"/>
                  <a:pt x="579" y="354"/>
                  <a:pt x="579" y="354"/>
                </a:cubicBezTo>
                <a:cubicBezTo>
                  <a:pt x="579" y="500"/>
                  <a:pt x="579" y="500"/>
                  <a:pt x="579" y="500"/>
                </a:cubicBezTo>
                <a:cubicBezTo>
                  <a:pt x="532" y="500"/>
                  <a:pt x="532" y="500"/>
                  <a:pt x="532" y="500"/>
                </a:cubicBezTo>
                <a:cubicBezTo>
                  <a:pt x="514" y="500"/>
                  <a:pt x="500" y="515"/>
                  <a:pt x="500" y="532"/>
                </a:cubicBezTo>
                <a:cubicBezTo>
                  <a:pt x="500" y="651"/>
                  <a:pt x="500" y="651"/>
                  <a:pt x="500" y="651"/>
                </a:cubicBezTo>
                <a:cubicBezTo>
                  <a:pt x="500" y="669"/>
                  <a:pt x="514" y="683"/>
                  <a:pt x="532" y="683"/>
                </a:cubicBezTo>
                <a:cubicBezTo>
                  <a:pt x="651" y="683"/>
                  <a:pt x="651" y="683"/>
                  <a:pt x="651" y="683"/>
                </a:cubicBezTo>
                <a:cubicBezTo>
                  <a:pt x="668" y="683"/>
                  <a:pt x="682" y="669"/>
                  <a:pt x="682" y="651"/>
                </a:cubicBezTo>
                <a:cubicBezTo>
                  <a:pt x="682" y="532"/>
                  <a:pt x="682" y="532"/>
                  <a:pt x="682" y="532"/>
                </a:cubicBezTo>
                <a:close/>
                <a:moveTo>
                  <a:pt x="158" y="525"/>
                </a:moveTo>
                <a:cubicBezTo>
                  <a:pt x="158" y="659"/>
                  <a:pt x="158" y="659"/>
                  <a:pt x="158" y="659"/>
                </a:cubicBezTo>
                <a:cubicBezTo>
                  <a:pt x="24" y="659"/>
                  <a:pt x="24" y="659"/>
                  <a:pt x="24" y="659"/>
                </a:cubicBezTo>
                <a:cubicBezTo>
                  <a:pt x="24" y="525"/>
                  <a:pt x="24" y="525"/>
                  <a:pt x="24" y="525"/>
                </a:cubicBezTo>
                <a:lnTo>
                  <a:pt x="158" y="525"/>
                </a:lnTo>
                <a:close/>
                <a:moveTo>
                  <a:pt x="408" y="525"/>
                </a:moveTo>
                <a:cubicBezTo>
                  <a:pt x="408" y="659"/>
                  <a:pt x="408" y="659"/>
                  <a:pt x="408" y="659"/>
                </a:cubicBezTo>
                <a:cubicBezTo>
                  <a:pt x="274" y="659"/>
                  <a:pt x="274" y="659"/>
                  <a:pt x="274" y="659"/>
                </a:cubicBezTo>
                <a:cubicBezTo>
                  <a:pt x="274" y="525"/>
                  <a:pt x="274" y="525"/>
                  <a:pt x="274" y="525"/>
                </a:cubicBezTo>
                <a:lnTo>
                  <a:pt x="408" y="525"/>
                </a:lnTo>
                <a:close/>
                <a:moveTo>
                  <a:pt x="274" y="159"/>
                </a:moveTo>
                <a:cubicBezTo>
                  <a:pt x="274" y="25"/>
                  <a:pt x="274" y="25"/>
                  <a:pt x="274" y="25"/>
                </a:cubicBezTo>
                <a:cubicBezTo>
                  <a:pt x="408" y="25"/>
                  <a:pt x="408" y="25"/>
                  <a:pt x="408" y="25"/>
                </a:cubicBezTo>
                <a:cubicBezTo>
                  <a:pt x="408" y="159"/>
                  <a:pt x="408" y="159"/>
                  <a:pt x="408" y="159"/>
                </a:cubicBezTo>
                <a:lnTo>
                  <a:pt x="274" y="159"/>
                </a:lnTo>
                <a:close/>
                <a:moveTo>
                  <a:pt x="658" y="659"/>
                </a:moveTo>
                <a:cubicBezTo>
                  <a:pt x="524" y="659"/>
                  <a:pt x="524" y="659"/>
                  <a:pt x="524" y="659"/>
                </a:cubicBezTo>
                <a:cubicBezTo>
                  <a:pt x="524" y="525"/>
                  <a:pt x="524" y="525"/>
                  <a:pt x="524" y="525"/>
                </a:cubicBezTo>
                <a:cubicBezTo>
                  <a:pt x="658" y="525"/>
                  <a:pt x="658" y="525"/>
                  <a:pt x="658" y="525"/>
                </a:cubicBezTo>
                <a:lnTo>
                  <a:pt x="658" y="659"/>
                </a:lnTo>
                <a:close/>
              </a:path>
            </a:pathLst>
          </a:custGeom>
          <a:solidFill>
            <a:schemeClr val="bg1"/>
          </a:solidFill>
          <a:ln>
            <a:solidFill>
              <a:srgbClr val="FFFFFF"/>
            </a:solidFill>
          </a:ln>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46439" y="1751505"/>
            <a:ext cx="320962" cy="250390"/>
          </a:xfrm>
          <a:prstGeom prst="rect">
            <a:avLst/>
          </a:prstGeom>
          <a:ln>
            <a:solidFill>
              <a:srgbClr val="FFFFFF"/>
            </a:solidFill>
          </a:ln>
        </p:spPr>
      </p:pic>
      <p:sp>
        <p:nvSpPr>
          <p:cNvPr id="217" name="Rectangle 216"/>
          <p:cNvSpPr/>
          <p:nvPr/>
        </p:nvSpPr>
        <p:spPr>
          <a:xfrm>
            <a:off x="773024" y="2851664"/>
            <a:ext cx="1280160" cy="511450"/>
          </a:xfrm>
          <a:prstGeom prst="rect">
            <a:avLst/>
          </a:prstGeom>
          <a:solidFill>
            <a:srgbClr val="24ACFF"/>
          </a:solidFill>
          <a:ln w="12700">
            <a:solidFill>
              <a:srgbClr val="24ACFF"/>
            </a:solidFill>
          </a:ln>
        </p:spPr>
        <p:style>
          <a:lnRef idx="2">
            <a:schemeClr val="accent3">
              <a:shade val="50000"/>
            </a:schemeClr>
          </a:lnRef>
          <a:fillRef idx="1">
            <a:schemeClr val="accent3"/>
          </a:fillRef>
          <a:effectRef idx="0">
            <a:schemeClr val="accent3"/>
          </a:effectRef>
          <a:fontRef idx="minor">
            <a:schemeClr val="lt1"/>
          </a:fontRef>
        </p:style>
        <p:txBody>
          <a:bodyPr lIns="502920" rIns="0" rtlCol="0" anchor="ctr"/>
          <a:lstStyle/>
          <a:p>
            <a:r>
              <a:rPr lang="en-US" sz="1200" dirty="0" smtClean="0">
                <a:latin typeface="Arial" panose="020B0604020202020204" pitchFamily="34" charset="0"/>
                <a:cs typeface="Arial" panose="020B0604020202020204" pitchFamily="34" charset="0"/>
              </a:rPr>
              <a:t>Docker for Mac/Win</a:t>
            </a:r>
            <a:endParaRPr lang="en-US"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814566" y="2949686"/>
            <a:ext cx="414394" cy="290727"/>
          </a:xfrm>
          <a:prstGeom prst="rect">
            <a:avLst/>
          </a:prstGeom>
        </p:spPr>
      </p:pic>
    </p:spTree>
    <p:extLst>
      <p:ext uri="{BB962C8B-B14F-4D97-AF65-F5344CB8AC3E}">
        <p14:creationId xmlns:p14="http://schemas.microsoft.com/office/powerpoint/2010/main" val="919432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5067</TotalTime>
  <Words>1135</Words>
  <Application>Microsoft Macintosh PowerPoint</Application>
  <PresentationFormat>On-screen Show (16:9)</PresentationFormat>
  <Paragraphs>239</Paragraphs>
  <Slides>20</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Andale Mono</vt:lpstr>
      <vt:lpstr>Calibri</vt:lpstr>
      <vt:lpstr>Helvetica Neue</vt:lpstr>
      <vt:lpstr>Arial</vt:lpstr>
      <vt:lpstr>Office Theme</vt:lpstr>
      <vt:lpstr>PowerPoint Presentation</vt:lpstr>
      <vt:lpstr>PowerPoint Presentation</vt:lpstr>
      <vt:lpstr>PowerPoint Presentation</vt:lpstr>
      <vt:lpstr>PowerPoint Presentation</vt:lpstr>
      <vt:lpstr>PowerPoint Presentation</vt:lpstr>
      <vt:lpstr>So why use CaaS?</vt:lpstr>
      <vt:lpstr>How CaaS Works</vt:lpstr>
      <vt:lpstr>PowerPoint Presentation</vt:lpstr>
      <vt:lpstr>Docker Datacenter – CaaS for Enterprise</vt:lpstr>
      <vt:lpstr>PowerPoint Presentation</vt:lpstr>
      <vt:lpstr>PowerPoint Presentation</vt:lpstr>
      <vt:lpstr>Scale: Microservices Applications</vt:lpstr>
      <vt:lpstr>PowerPoint Presentation</vt:lpstr>
      <vt:lpstr>Security: Access Control</vt:lpstr>
      <vt:lpstr>PowerPoint Presentation</vt:lpstr>
      <vt:lpstr>Monitoring: Analytics and Troubleshooting</vt:lpstr>
      <vt:lpstr>PowerPoint Presentation</vt:lpstr>
      <vt:lpstr>PowerPoint Presentation</vt:lpstr>
      <vt:lpstr>Get Started with Docker CaaS Solutions!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Vivek Saraswat</cp:lastModifiedBy>
  <cp:revision>174</cp:revision>
  <dcterms:created xsi:type="dcterms:W3CDTF">2010-04-12T23:12:02Z</dcterms:created>
  <dcterms:modified xsi:type="dcterms:W3CDTF">2016-06-20T02:55:36Z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